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595" r:id="rId14"/>
    <p:sldId id="596" r:id="rId15"/>
    <p:sldId id="597" r:id="rId16"/>
    <p:sldId id="313" r:id="rId17"/>
    <p:sldId id="314" r:id="rId18"/>
    <p:sldId id="59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76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416"/>
    <a:srgbClr val="6BA906"/>
    <a:srgbClr val="00A4A9"/>
    <a:srgbClr val="0082A9"/>
    <a:srgbClr val="A90060"/>
    <a:srgbClr val="FBFDFF"/>
    <a:srgbClr val="0194CB"/>
    <a:srgbClr val="C9E8FF"/>
    <a:srgbClr val="E5F4FF"/>
    <a:srgbClr val="003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1CF773-97BC-456D-BCF0-A5409424FED1}" v="8" dt="2022-08-30T12:29:17.6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4899" autoAdjust="0"/>
  </p:normalViewPr>
  <p:slideViewPr>
    <p:cSldViewPr snapToGrid="0">
      <p:cViewPr varScale="1">
        <p:scale>
          <a:sx n="50" d="100"/>
          <a:sy n="50" d="100"/>
        </p:scale>
        <p:origin x="564" y="32"/>
      </p:cViewPr>
      <p:guideLst>
        <p:guide pos="576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6992"/>
    </p:cViewPr>
  </p:sorterViewPr>
  <p:notesViewPr>
    <p:cSldViewPr snapToGrid="0">
      <p:cViewPr varScale="1">
        <p:scale>
          <a:sx n="120" d="100"/>
          <a:sy n="120" d="100"/>
        </p:scale>
        <p:origin x="145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zzi, Giulia" userId="a006c7ca-f11b-42cc-8143-864fd434d0dc" providerId="ADAL" clId="{D7589D71-0A00-419F-9ED4-7AA43B9C6819}"/>
    <pc:docChg chg="custSel modSld">
      <pc:chgData name="Pizzi, Giulia" userId="a006c7ca-f11b-42cc-8143-864fd434d0dc" providerId="ADAL" clId="{D7589D71-0A00-419F-9ED4-7AA43B9C6819}" dt="2022-08-31T11:39:01.926" v="5" actId="26606"/>
      <pc:docMkLst>
        <pc:docMk/>
      </pc:docMkLst>
      <pc:sldChg chg="modSp mod">
        <pc:chgData name="Pizzi, Giulia" userId="a006c7ca-f11b-42cc-8143-864fd434d0dc" providerId="ADAL" clId="{D7589D71-0A00-419F-9ED4-7AA43B9C6819}" dt="2022-08-30T13:13:00.399" v="3" actId="20577"/>
        <pc:sldMkLst>
          <pc:docMk/>
          <pc:sldMk cId="424166701" sldId="302"/>
        </pc:sldMkLst>
        <pc:spChg chg="mod">
          <ac:chgData name="Pizzi, Giulia" userId="a006c7ca-f11b-42cc-8143-864fd434d0dc" providerId="ADAL" clId="{D7589D71-0A00-419F-9ED4-7AA43B9C6819}" dt="2022-08-30T13:13:00.399" v="3" actId="20577"/>
          <ac:spMkLst>
            <pc:docMk/>
            <pc:sldMk cId="424166701" sldId="302"/>
            <ac:spMk id="1032" creationId="{EC74550B-619D-BEF9-3CC2-41FA560317C9}"/>
          </ac:spMkLst>
        </pc:spChg>
      </pc:sldChg>
      <pc:sldChg chg="addSp delSp modSp mod modClrScheme chgLayout">
        <pc:chgData name="Pizzi, Giulia" userId="a006c7ca-f11b-42cc-8143-864fd434d0dc" providerId="ADAL" clId="{D7589D71-0A00-419F-9ED4-7AA43B9C6819}" dt="2022-08-31T11:39:01.926" v="5" actId="26606"/>
        <pc:sldMkLst>
          <pc:docMk/>
          <pc:sldMk cId="3939769924" sldId="598"/>
        </pc:sldMkLst>
        <pc:spChg chg="mod ord">
          <ac:chgData name="Pizzi, Giulia" userId="a006c7ca-f11b-42cc-8143-864fd434d0dc" providerId="ADAL" clId="{D7589D71-0A00-419F-9ED4-7AA43B9C6819}" dt="2022-08-31T11:39:01.926" v="5" actId="26606"/>
          <ac:spMkLst>
            <pc:docMk/>
            <pc:sldMk cId="3939769924" sldId="598"/>
            <ac:spMk id="2" creationId="{00000000-0000-0000-0000-000000000000}"/>
          </ac:spMkLst>
        </pc:spChg>
        <pc:spChg chg="add del mod ord">
          <ac:chgData name="Pizzi, Giulia" userId="a006c7ca-f11b-42cc-8143-864fd434d0dc" providerId="ADAL" clId="{D7589D71-0A00-419F-9ED4-7AA43B9C6819}" dt="2022-08-31T11:39:01.926" v="5" actId="26606"/>
          <ac:spMkLst>
            <pc:docMk/>
            <pc:sldMk cId="3939769924" sldId="598"/>
            <ac:spMk id="3" creationId="{4E10C6D6-0B09-DAF3-6B7A-68B406457FC8}"/>
          </ac:spMkLst>
        </pc:spChg>
        <pc:spChg chg="add del mod ord">
          <ac:chgData name="Pizzi, Giulia" userId="a006c7ca-f11b-42cc-8143-864fd434d0dc" providerId="ADAL" clId="{D7589D71-0A00-419F-9ED4-7AA43B9C6819}" dt="2022-08-31T11:39:01.926" v="5" actId="26606"/>
          <ac:spMkLst>
            <pc:docMk/>
            <pc:sldMk cId="3939769924" sldId="598"/>
            <ac:spMk id="4" creationId="{365CA570-0DA7-901C-0577-9667A0C7F3E6}"/>
          </ac:spMkLst>
        </pc:spChg>
        <pc:spChg chg="add mod">
          <ac:chgData name="Pizzi, Giulia" userId="a006c7ca-f11b-42cc-8143-864fd434d0dc" providerId="ADAL" clId="{D7589D71-0A00-419F-9ED4-7AA43B9C6819}" dt="2022-08-31T11:39:01.926" v="5" actId="26606"/>
          <ac:spMkLst>
            <pc:docMk/>
            <pc:sldMk cId="3939769924" sldId="598"/>
            <ac:spMk id="13" creationId="{594A6A1A-770E-5EA8-0900-2E09C5021F5D}"/>
          </ac:spMkLst>
        </pc:spChg>
        <pc:picChg chg="mod">
          <ac:chgData name="Pizzi, Giulia" userId="a006c7ca-f11b-42cc-8143-864fd434d0dc" providerId="ADAL" clId="{D7589D71-0A00-419F-9ED4-7AA43B9C6819}" dt="2022-08-31T11:39:01.926" v="5" actId="26606"/>
          <ac:picMkLst>
            <pc:docMk/>
            <pc:sldMk cId="3939769924" sldId="598"/>
            <ac:picMk id="5" creationId="{9C6D177C-6AAD-4E97-A259-A814B15A5C59}"/>
          </ac:picMkLst>
        </pc:picChg>
      </pc:sldChg>
    </pc:docChg>
  </pc:docChgLst>
  <pc:docChgLst>
    <pc:chgData name="Pizzi, Giulia" userId="a006c7ca-f11b-42cc-8143-864fd434d0dc" providerId="ADAL" clId="{551CF773-97BC-456D-BCF0-A5409424FED1}"/>
    <pc:docChg chg="undo custSel delSld modSld">
      <pc:chgData name="Pizzi, Giulia" userId="a006c7ca-f11b-42cc-8143-864fd434d0dc" providerId="ADAL" clId="{551CF773-97BC-456D-BCF0-A5409424FED1}" dt="2022-08-30T12:30:23.942" v="134" actId="26606"/>
      <pc:docMkLst>
        <pc:docMk/>
      </pc:docMkLst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1639799154" sldId="258"/>
        </pc:sldMkLst>
      </pc:sldChg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1527386939" sldId="261"/>
        </pc:sldMkLst>
      </pc:sldChg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785934443" sldId="275"/>
        </pc:sldMkLst>
      </pc:sldChg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206891354" sldId="277"/>
        </pc:sldMkLst>
      </pc:sldChg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343084878" sldId="278"/>
        </pc:sldMkLst>
      </pc:sldChg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1581149753" sldId="285"/>
        </pc:sldMkLst>
      </pc:sldChg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2524217380" sldId="286"/>
        </pc:sldMkLst>
      </pc:sldChg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1700066413" sldId="287"/>
        </pc:sldMkLst>
      </pc:sldChg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4062026750" sldId="288"/>
        </pc:sldMkLst>
      </pc:sldChg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860605084" sldId="289"/>
        </pc:sldMkLst>
      </pc:sldChg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4019967560" sldId="290"/>
        </pc:sldMkLst>
      </pc:sldChg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3201944720" sldId="291"/>
        </pc:sldMkLst>
      </pc:sldChg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1407710025" sldId="292"/>
        </pc:sldMkLst>
      </pc:sldChg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3187223082" sldId="293"/>
        </pc:sldMkLst>
      </pc:sldChg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16447699" sldId="294"/>
        </pc:sldMkLst>
      </pc:sldChg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1443468001" sldId="296"/>
        </pc:sldMkLst>
      </pc:sldChg>
      <pc:sldChg chg="del">
        <pc:chgData name="Pizzi, Giulia" userId="a006c7ca-f11b-42cc-8143-864fd434d0dc" providerId="ADAL" clId="{551CF773-97BC-456D-BCF0-A5409424FED1}" dt="2022-08-30T11:42:27.173" v="66" actId="2696"/>
        <pc:sldMkLst>
          <pc:docMk/>
          <pc:sldMk cId="430002660" sldId="297"/>
        </pc:sldMkLst>
      </pc:sldChg>
      <pc:sldChg chg="modSp mod">
        <pc:chgData name="Pizzi, Giulia" userId="a006c7ca-f11b-42cc-8143-864fd434d0dc" providerId="ADAL" clId="{551CF773-97BC-456D-BCF0-A5409424FED1}" dt="2022-08-30T11:31:44.243" v="16" actId="403"/>
        <pc:sldMkLst>
          <pc:docMk/>
          <pc:sldMk cId="424166701" sldId="302"/>
        </pc:sldMkLst>
        <pc:spChg chg="mod">
          <ac:chgData name="Pizzi, Giulia" userId="a006c7ca-f11b-42cc-8143-864fd434d0dc" providerId="ADAL" clId="{551CF773-97BC-456D-BCF0-A5409424FED1}" dt="2022-08-30T11:31:44.243" v="16" actId="403"/>
          <ac:spMkLst>
            <pc:docMk/>
            <pc:sldMk cId="424166701" sldId="302"/>
            <ac:spMk id="2" creationId="{00000000-0000-0000-0000-000000000000}"/>
          </ac:spMkLst>
        </pc:spChg>
      </pc:sldChg>
      <pc:sldChg chg="modSp mod">
        <pc:chgData name="Pizzi, Giulia" userId="a006c7ca-f11b-42cc-8143-864fd434d0dc" providerId="ADAL" clId="{551CF773-97BC-456D-BCF0-A5409424FED1}" dt="2022-08-30T11:31:52.128" v="18" actId="403"/>
        <pc:sldMkLst>
          <pc:docMk/>
          <pc:sldMk cId="2000362902" sldId="303"/>
        </pc:sldMkLst>
        <pc:spChg chg="mod">
          <ac:chgData name="Pizzi, Giulia" userId="a006c7ca-f11b-42cc-8143-864fd434d0dc" providerId="ADAL" clId="{551CF773-97BC-456D-BCF0-A5409424FED1}" dt="2022-08-30T11:31:52.128" v="18" actId="403"/>
          <ac:spMkLst>
            <pc:docMk/>
            <pc:sldMk cId="2000362902" sldId="303"/>
            <ac:spMk id="2" creationId="{00000000-0000-0000-0000-000000000000}"/>
          </ac:spMkLst>
        </pc:spChg>
      </pc:sldChg>
      <pc:sldChg chg="addSp delSp modSp mod modClrScheme chgLayout">
        <pc:chgData name="Pizzi, Giulia" userId="a006c7ca-f11b-42cc-8143-864fd434d0dc" providerId="ADAL" clId="{551CF773-97BC-456D-BCF0-A5409424FED1}" dt="2022-08-30T11:31:38.002" v="15" actId="255"/>
        <pc:sldMkLst>
          <pc:docMk/>
          <pc:sldMk cId="1821038853" sldId="304"/>
        </pc:sldMkLst>
        <pc:spChg chg="mod ord">
          <ac:chgData name="Pizzi, Giulia" userId="a006c7ca-f11b-42cc-8143-864fd434d0dc" providerId="ADAL" clId="{551CF773-97BC-456D-BCF0-A5409424FED1}" dt="2022-08-30T11:31:38.002" v="15" actId="255"/>
          <ac:spMkLst>
            <pc:docMk/>
            <pc:sldMk cId="1821038853" sldId="304"/>
            <ac:spMk id="2" creationId="{00000000-0000-0000-0000-000000000000}"/>
          </ac:spMkLst>
        </pc:spChg>
        <pc:spChg chg="add del mod ord">
          <ac:chgData name="Pizzi, Giulia" userId="a006c7ca-f11b-42cc-8143-864fd434d0dc" providerId="ADAL" clId="{551CF773-97BC-456D-BCF0-A5409424FED1}" dt="2022-08-30T11:30:46.522" v="1" actId="478"/>
          <ac:spMkLst>
            <pc:docMk/>
            <pc:sldMk cId="1821038853" sldId="304"/>
            <ac:spMk id="3" creationId="{D84BF1A7-BB9C-E073-BBDA-463FA2373864}"/>
          </ac:spMkLst>
        </pc:spChg>
        <pc:spChg chg="mod ord">
          <ac:chgData name="Pizzi, Giulia" userId="a006c7ca-f11b-42cc-8143-864fd434d0dc" providerId="ADAL" clId="{551CF773-97BC-456D-BCF0-A5409424FED1}" dt="2022-08-30T11:30:42.822" v="0" actId="700"/>
          <ac:spMkLst>
            <pc:docMk/>
            <pc:sldMk cId="1821038853" sldId="304"/>
            <ac:spMk id="13" creationId="{00000000-0000-0000-0000-000000000000}"/>
          </ac:spMkLst>
        </pc:spChg>
        <pc:spChg chg="mod">
          <ac:chgData name="Pizzi, Giulia" userId="a006c7ca-f11b-42cc-8143-864fd434d0dc" providerId="ADAL" clId="{551CF773-97BC-456D-BCF0-A5409424FED1}" dt="2022-08-30T11:31:00.939" v="5" actId="1076"/>
          <ac:spMkLst>
            <pc:docMk/>
            <pc:sldMk cId="1821038853" sldId="304"/>
            <ac:spMk id="23" creationId="{90A0C4E8-DF1A-40B3-9F54-036B9C61F7E7}"/>
          </ac:spMkLst>
        </pc:spChg>
        <pc:spChg chg="mod">
          <ac:chgData name="Pizzi, Giulia" userId="a006c7ca-f11b-42cc-8143-864fd434d0dc" providerId="ADAL" clId="{551CF773-97BC-456D-BCF0-A5409424FED1}" dt="2022-08-30T11:31:00.939" v="5" actId="1076"/>
          <ac:spMkLst>
            <pc:docMk/>
            <pc:sldMk cId="1821038853" sldId="304"/>
            <ac:spMk id="24" creationId="{E6BA89C5-8138-4E55-86BD-3C4F08075CF3}"/>
          </ac:spMkLst>
        </pc:spChg>
        <pc:spChg chg="mod">
          <ac:chgData name="Pizzi, Giulia" userId="a006c7ca-f11b-42cc-8143-864fd434d0dc" providerId="ADAL" clId="{551CF773-97BC-456D-BCF0-A5409424FED1}" dt="2022-08-30T11:31:00.939" v="5" actId="1076"/>
          <ac:spMkLst>
            <pc:docMk/>
            <pc:sldMk cId="1821038853" sldId="304"/>
            <ac:spMk id="25" creationId="{82E3294A-26EC-4AFA-A57E-5143657B5089}"/>
          </ac:spMkLst>
        </pc:spChg>
        <pc:spChg chg="mod">
          <ac:chgData name="Pizzi, Giulia" userId="a006c7ca-f11b-42cc-8143-864fd434d0dc" providerId="ADAL" clId="{551CF773-97BC-456D-BCF0-A5409424FED1}" dt="2022-08-30T11:31:00.939" v="5" actId="1076"/>
          <ac:spMkLst>
            <pc:docMk/>
            <pc:sldMk cId="1821038853" sldId="304"/>
            <ac:spMk id="29" creationId="{0EA9F0F8-09F5-490F-9E73-7EFB5428D385}"/>
          </ac:spMkLst>
        </pc:spChg>
        <pc:spChg chg="mod">
          <ac:chgData name="Pizzi, Giulia" userId="a006c7ca-f11b-42cc-8143-864fd434d0dc" providerId="ADAL" clId="{551CF773-97BC-456D-BCF0-A5409424FED1}" dt="2022-08-30T11:31:00.939" v="5" actId="1076"/>
          <ac:spMkLst>
            <pc:docMk/>
            <pc:sldMk cId="1821038853" sldId="304"/>
            <ac:spMk id="30" creationId="{82BE510F-D77C-4C3A-B890-DC59FA022215}"/>
          </ac:spMkLst>
        </pc:spChg>
        <pc:grpChg chg="mod">
          <ac:chgData name="Pizzi, Giulia" userId="a006c7ca-f11b-42cc-8143-864fd434d0dc" providerId="ADAL" clId="{551CF773-97BC-456D-BCF0-A5409424FED1}" dt="2022-08-30T11:31:00.939" v="5" actId="1076"/>
          <ac:grpSpMkLst>
            <pc:docMk/>
            <pc:sldMk cId="1821038853" sldId="304"/>
            <ac:grpSpMk id="5" creationId="{6A7A61F6-9209-45A7-8274-7B326A560A42}"/>
          </ac:grpSpMkLst>
        </pc:grpChg>
        <pc:grpChg chg="mod">
          <ac:chgData name="Pizzi, Giulia" userId="a006c7ca-f11b-42cc-8143-864fd434d0dc" providerId="ADAL" clId="{551CF773-97BC-456D-BCF0-A5409424FED1}" dt="2022-08-30T11:31:00.939" v="5" actId="1076"/>
          <ac:grpSpMkLst>
            <pc:docMk/>
            <pc:sldMk cId="1821038853" sldId="304"/>
            <ac:grpSpMk id="22" creationId="{4E88CA3C-5385-4744-B33A-BC4401E6EF7F}"/>
          </ac:grpSpMkLst>
        </pc:grpChg>
        <pc:grpChg chg="mod">
          <ac:chgData name="Pizzi, Giulia" userId="a006c7ca-f11b-42cc-8143-864fd434d0dc" providerId="ADAL" clId="{551CF773-97BC-456D-BCF0-A5409424FED1}" dt="2022-08-30T11:31:00.939" v="5" actId="1076"/>
          <ac:grpSpMkLst>
            <pc:docMk/>
            <pc:sldMk cId="1821038853" sldId="304"/>
            <ac:grpSpMk id="28" creationId="{F6728173-1F0D-4704-A680-58513DE28A1F}"/>
          </ac:grpSpMkLst>
        </pc:grpChg>
        <pc:picChg chg="mod">
          <ac:chgData name="Pizzi, Giulia" userId="a006c7ca-f11b-42cc-8143-864fd434d0dc" providerId="ADAL" clId="{551CF773-97BC-456D-BCF0-A5409424FED1}" dt="2022-08-30T11:31:00.939" v="5" actId="1076"/>
          <ac:picMkLst>
            <pc:docMk/>
            <pc:sldMk cId="1821038853" sldId="304"/>
            <ac:picMk id="15" creationId="{0208FAF2-2405-4E6A-982D-CA7ECFEC76E5}"/>
          </ac:picMkLst>
        </pc:picChg>
        <pc:cxnChg chg="mod">
          <ac:chgData name="Pizzi, Giulia" userId="a006c7ca-f11b-42cc-8143-864fd434d0dc" providerId="ADAL" clId="{551CF773-97BC-456D-BCF0-A5409424FED1}" dt="2022-08-30T11:31:00.939" v="5" actId="1076"/>
          <ac:cxnSpMkLst>
            <pc:docMk/>
            <pc:sldMk cId="1821038853" sldId="304"/>
            <ac:cxnSpMk id="26" creationId="{EACFF120-2B62-4E59-AC58-831BE8CCCB3A}"/>
          </ac:cxnSpMkLst>
        </pc:cxnChg>
        <pc:cxnChg chg="mod">
          <ac:chgData name="Pizzi, Giulia" userId="a006c7ca-f11b-42cc-8143-864fd434d0dc" providerId="ADAL" clId="{551CF773-97BC-456D-BCF0-A5409424FED1}" dt="2022-08-30T11:31:00.939" v="5" actId="1076"/>
          <ac:cxnSpMkLst>
            <pc:docMk/>
            <pc:sldMk cId="1821038853" sldId="304"/>
            <ac:cxnSpMk id="27" creationId="{C0974DF8-EBA2-4B60-85C6-0DA0A94B2075}"/>
          </ac:cxnSpMkLst>
        </pc:cxnChg>
      </pc:sldChg>
      <pc:sldChg chg="addSp delSp modSp mod modClrScheme chgLayout">
        <pc:chgData name="Pizzi, Giulia" userId="a006c7ca-f11b-42cc-8143-864fd434d0dc" providerId="ADAL" clId="{551CF773-97BC-456D-BCF0-A5409424FED1}" dt="2022-08-30T11:32:18.780" v="22" actId="1076"/>
        <pc:sldMkLst>
          <pc:docMk/>
          <pc:sldMk cId="2870463125" sldId="305"/>
        </pc:sldMkLst>
        <pc:spChg chg="mod ord">
          <ac:chgData name="Pizzi, Giulia" userId="a006c7ca-f11b-42cc-8143-864fd434d0dc" providerId="ADAL" clId="{551CF773-97BC-456D-BCF0-A5409424FED1}" dt="2022-08-30T11:31:26.109" v="8" actId="255"/>
          <ac:spMkLst>
            <pc:docMk/>
            <pc:sldMk cId="2870463125" sldId="305"/>
            <ac:spMk id="2" creationId="{00000000-0000-0000-0000-000000000000}"/>
          </ac:spMkLst>
        </pc:spChg>
        <pc:spChg chg="add del mod ord">
          <ac:chgData name="Pizzi, Giulia" userId="a006c7ca-f11b-42cc-8143-864fd434d0dc" providerId="ADAL" clId="{551CF773-97BC-456D-BCF0-A5409424FED1}" dt="2022-08-30T11:32:09.197" v="19" actId="478"/>
          <ac:spMkLst>
            <pc:docMk/>
            <pc:sldMk cId="2870463125" sldId="305"/>
            <ac:spMk id="3" creationId="{4D284064-175D-B290-5DD3-62A72ED9D4C6}"/>
          </ac:spMkLst>
        </pc:spChg>
        <pc:spChg chg="mod ord">
          <ac:chgData name="Pizzi, Giulia" userId="a006c7ca-f11b-42cc-8143-864fd434d0dc" providerId="ADAL" clId="{551CF773-97BC-456D-BCF0-A5409424FED1}" dt="2022-08-30T11:31:07.571" v="6" actId="700"/>
          <ac:spMkLst>
            <pc:docMk/>
            <pc:sldMk cId="2870463125" sldId="305"/>
            <ac:spMk id="4" creationId="{00000000-0000-0000-0000-000000000000}"/>
          </ac:spMkLst>
        </pc:spChg>
        <pc:picChg chg="mod">
          <ac:chgData name="Pizzi, Giulia" userId="a006c7ca-f11b-42cc-8143-864fd434d0dc" providerId="ADAL" clId="{551CF773-97BC-456D-BCF0-A5409424FED1}" dt="2022-08-30T11:32:18.780" v="22" actId="1076"/>
          <ac:picMkLst>
            <pc:docMk/>
            <pc:sldMk cId="2870463125" sldId="305"/>
            <ac:picMk id="6" creationId="{94C8E7FC-C379-4804-95D5-C6CB145DA043}"/>
          </ac:picMkLst>
        </pc:picChg>
      </pc:sldChg>
      <pc:sldChg chg="addSp delSp modSp mod modClrScheme chgLayout">
        <pc:chgData name="Pizzi, Giulia" userId="a006c7ca-f11b-42cc-8143-864fd434d0dc" providerId="ADAL" clId="{551CF773-97BC-456D-BCF0-A5409424FED1}" dt="2022-08-30T11:32:55.031" v="28" actId="255"/>
        <pc:sldMkLst>
          <pc:docMk/>
          <pc:sldMk cId="2680281313" sldId="306"/>
        </pc:sldMkLst>
        <pc:spChg chg="mod ord">
          <ac:chgData name="Pizzi, Giulia" userId="a006c7ca-f11b-42cc-8143-864fd434d0dc" providerId="ADAL" clId="{551CF773-97BC-456D-BCF0-A5409424FED1}" dt="2022-08-30T11:32:55.031" v="28" actId="255"/>
          <ac:spMkLst>
            <pc:docMk/>
            <pc:sldMk cId="2680281313" sldId="306"/>
            <ac:spMk id="2" creationId="{00000000-0000-0000-0000-000000000000}"/>
          </ac:spMkLst>
        </pc:spChg>
        <pc:spChg chg="mod ord">
          <ac:chgData name="Pizzi, Giulia" userId="a006c7ca-f11b-42cc-8143-864fd434d0dc" providerId="ADAL" clId="{551CF773-97BC-456D-BCF0-A5409424FED1}" dt="2022-08-30T11:32:29.727" v="23" actId="700"/>
          <ac:spMkLst>
            <pc:docMk/>
            <pc:sldMk cId="2680281313" sldId="306"/>
            <ac:spMk id="3" creationId="{00000000-0000-0000-0000-000000000000}"/>
          </ac:spMkLst>
        </pc:spChg>
        <pc:spChg chg="add del mod ord">
          <ac:chgData name="Pizzi, Giulia" userId="a006c7ca-f11b-42cc-8143-864fd434d0dc" providerId="ADAL" clId="{551CF773-97BC-456D-BCF0-A5409424FED1}" dt="2022-08-30T11:32:34.100" v="24" actId="478"/>
          <ac:spMkLst>
            <pc:docMk/>
            <pc:sldMk cId="2680281313" sldId="306"/>
            <ac:spMk id="4" creationId="{2F3B2F47-9E04-3476-B94F-1AF60E3DA124}"/>
          </ac:spMkLst>
        </pc:spChg>
        <pc:picChg chg="mod">
          <ac:chgData name="Pizzi, Giulia" userId="a006c7ca-f11b-42cc-8143-864fd434d0dc" providerId="ADAL" clId="{551CF773-97BC-456D-BCF0-A5409424FED1}" dt="2022-08-30T11:32:38.023" v="25" actId="1076"/>
          <ac:picMkLst>
            <pc:docMk/>
            <pc:sldMk cId="2680281313" sldId="306"/>
            <ac:picMk id="5" creationId="{7F864AB6-4AE9-425D-B97E-FD7135AD1354}"/>
          </ac:picMkLst>
        </pc:picChg>
      </pc:sldChg>
      <pc:sldChg chg="addSp delSp modSp mod modClrScheme chgLayout">
        <pc:chgData name="Pizzi, Giulia" userId="a006c7ca-f11b-42cc-8143-864fd434d0dc" providerId="ADAL" clId="{551CF773-97BC-456D-BCF0-A5409424FED1}" dt="2022-08-30T11:33:38.023" v="39" actId="1076"/>
        <pc:sldMkLst>
          <pc:docMk/>
          <pc:sldMk cId="208972918" sldId="307"/>
        </pc:sldMkLst>
        <pc:spChg chg="mod ord">
          <ac:chgData name="Pizzi, Giulia" userId="a006c7ca-f11b-42cc-8143-864fd434d0dc" providerId="ADAL" clId="{551CF773-97BC-456D-BCF0-A5409424FED1}" dt="2022-08-30T11:32:49.297" v="27" actId="255"/>
          <ac:spMkLst>
            <pc:docMk/>
            <pc:sldMk cId="208972918" sldId="307"/>
            <ac:spMk id="2" creationId="{00000000-0000-0000-0000-000000000000}"/>
          </ac:spMkLst>
        </pc:spChg>
        <pc:spChg chg="mod">
          <ac:chgData name="Pizzi, Giulia" userId="a006c7ca-f11b-42cc-8143-864fd434d0dc" providerId="ADAL" clId="{551CF773-97BC-456D-BCF0-A5409424FED1}" dt="2022-08-30T11:33:38.023" v="39" actId="1076"/>
          <ac:spMkLst>
            <pc:docMk/>
            <pc:sldMk cId="208972918" sldId="307"/>
            <ac:spMk id="3" creationId="{00000000-0000-0000-0000-000000000000}"/>
          </ac:spMkLst>
        </pc:spChg>
        <pc:spChg chg="add del mod ord">
          <ac:chgData name="Pizzi, Giulia" userId="a006c7ca-f11b-42cc-8143-864fd434d0dc" providerId="ADAL" clId="{551CF773-97BC-456D-BCF0-A5409424FED1}" dt="2022-08-30T11:33:05.913" v="29" actId="478"/>
          <ac:spMkLst>
            <pc:docMk/>
            <pc:sldMk cId="208972918" sldId="307"/>
            <ac:spMk id="4" creationId="{6B5E0518-B8C4-EC28-FB01-51AA64F4A43D}"/>
          </ac:spMkLst>
        </pc:spChg>
        <pc:spChg chg="mod ord">
          <ac:chgData name="Pizzi, Giulia" userId="a006c7ca-f11b-42cc-8143-864fd434d0dc" providerId="ADAL" clId="{551CF773-97BC-456D-BCF0-A5409424FED1}" dt="2022-08-30T11:32:44.206" v="26" actId="700"/>
          <ac:spMkLst>
            <pc:docMk/>
            <pc:sldMk cId="208972918" sldId="307"/>
            <ac:spMk id="5" creationId="{00000000-0000-0000-0000-000000000000}"/>
          </ac:spMkLst>
        </pc:spChg>
        <pc:picChg chg="mod">
          <ac:chgData name="Pizzi, Giulia" userId="a006c7ca-f11b-42cc-8143-864fd434d0dc" providerId="ADAL" clId="{551CF773-97BC-456D-BCF0-A5409424FED1}" dt="2022-08-30T11:33:30.859" v="38" actId="1076"/>
          <ac:picMkLst>
            <pc:docMk/>
            <pc:sldMk cId="208972918" sldId="307"/>
            <ac:picMk id="6" creationId="{200C44F4-8554-433B-81D8-453D0E01C5E7}"/>
          </ac:picMkLst>
        </pc:picChg>
      </pc:sldChg>
      <pc:sldChg chg="addSp delSp modSp mod modClrScheme chgLayout modNotesTx">
        <pc:chgData name="Pizzi, Giulia" userId="a006c7ca-f11b-42cc-8143-864fd434d0dc" providerId="ADAL" clId="{551CF773-97BC-456D-BCF0-A5409424FED1}" dt="2022-08-30T11:35:48.990" v="65" actId="20577"/>
        <pc:sldMkLst>
          <pc:docMk/>
          <pc:sldMk cId="2408458416" sldId="308"/>
        </pc:sldMkLst>
        <pc:spChg chg="mod ord">
          <ac:chgData name="Pizzi, Giulia" userId="a006c7ca-f11b-42cc-8143-864fd434d0dc" providerId="ADAL" clId="{551CF773-97BC-456D-BCF0-A5409424FED1}" dt="2022-08-30T11:33:52.008" v="41" actId="255"/>
          <ac:spMkLst>
            <pc:docMk/>
            <pc:sldMk cId="2408458416" sldId="308"/>
            <ac:spMk id="2" creationId="{00000000-0000-0000-0000-000000000000}"/>
          </ac:spMkLst>
        </pc:spChg>
        <pc:spChg chg="mod">
          <ac:chgData name="Pizzi, Giulia" userId="a006c7ca-f11b-42cc-8143-864fd434d0dc" providerId="ADAL" clId="{551CF773-97BC-456D-BCF0-A5409424FED1}" dt="2022-08-30T11:34:27.060" v="51" actId="1076"/>
          <ac:spMkLst>
            <pc:docMk/>
            <pc:sldMk cId="2408458416" sldId="308"/>
            <ac:spMk id="4" creationId="{00000000-0000-0000-0000-000000000000}"/>
          </ac:spMkLst>
        </pc:spChg>
        <pc:spChg chg="mod ord">
          <ac:chgData name="Pizzi, Giulia" userId="a006c7ca-f11b-42cc-8143-864fd434d0dc" providerId="ADAL" clId="{551CF773-97BC-456D-BCF0-A5409424FED1}" dt="2022-08-30T11:33:45.199" v="40" actId="700"/>
          <ac:spMkLst>
            <pc:docMk/>
            <pc:sldMk cId="2408458416" sldId="308"/>
            <ac:spMk id="5" creationId="{00000000-0000-0000-0000-000000000000}"/>
          </ac:spMkLst>
        </pc:spChg>
        <pc:spChg chg="add del mod ord">
          <ac:chgData name="Pizzi, Giulia" userId="a006c7ca-f11b-42cc-8143-864fd434d0dc" providerId="ADAL" clId="{551CF773-97BC-456D-BCF0-A5409424FED1}" dt="2022-08-30T11:34:14.476" v="49" actId="478"/>
          <ac:spMkLst>
            <pc:docMk/>
            <pc:sldMk cId="2408458416" sldId="308"/>
            <ac:spMk id="6" creationId="{5D2CBFA5-FD83-37C1-96D1-5049E230CA23}"/>
          </ac:spMkLst>
        </pc:spChg>
        <pc:picChg chg="mod">
          <ac:chgData name="Pizzi, Giulia" userId="a006c7ca-f11b-42cc-8143-864fd434d0dc" providerId="ADAL" clId="{551CF773-97BC-456D-BCF0-A5409424FED1}" dt="2022-08-30T11:34:18.514" v="50" actId="1076"/>
          <ac:picMkLst>
            <pc:docMk/>
            <pc:sldMk cId="2408458416" sldId="308"/>
            <ac:picMk id="3" creationId="{00000000-0000-0000-0000-000000000000}"/>
          </ac:picMkLst>
        </pc:picChg>
      </pc:sldChg>
      <pc:sldChg chg="addSp delSp modSp mod modClrScheme chgLayout">
        <pc:chgData name="Pizzi, Giulia" userId="a006c7ca-f11b-42cc-8143-864fd434d0dc" providerId="ADAL" clId="{551CF773-97BC-456D-BCF0-A5409424FED1}" dt="2022-08-30T11:35:06.987" v="60" actId="14100"/>
        <pc:sldMkLst>
          <pc:docMk/>
          <pc:sldMk cId="3126656072" sldId="309"/>
        </pc:sldMkLst>
        <pc:spChg chg="mod ord">
          <ac:chgData name="Pizzi, Giulia" userId="a006c7ca-f11b-42cc-8143-864fd434d0dc" providerId="ADAL" clId="{551CF773-97BC-456D-BCF0-A5409424FED1}" dt="2022-08-30T11:34:53.285" v="56" actId="255"/>
          <ac:spMkLst>
            <pc:docMk/>
            <pc:sldMk cId="3126656072" sldId="309"/>
            <ac:spMk id="2" creationId="{00000000-0000-0000-0000-000000000000}"/>
          </ac:spMkLst>
        </pc:spChg>
        <pc:spChg chg="mod ord">
          <ac:chgData name="Pizzi, Giulia" userId="a006c7ca-f11b-42cc-8143-864fd434d0dc" providerId="ADAL" clId="{551CF773-97BC-456D-BCF0-A5409424FED1}" dt="2022-08-30T11:34:48.709" v="55" actId="700"/>
          <ac:spMkLst>
            <pc:docMk/>
            <pc:sldMk cId="3126656072" sldId="309"/>
            <ac:spMk id="3" creationId="{00000000-0000-0000-0000-000000000000}"/>
          </ac:spMkLst>
        </pc:spChg>
        <pc:spChg chg="add del mod ord">
          <ac:chgData name="Pizzi, Giulia" userId="a006c7ca-f11b-42cc-8143-864fd434d0dc" providerId="ADAL" clId="{551CF773-97BC-456D-BCF0-A5409424FED1}" dt="2022-08-30T11:34:42.042" v="54" actId="700"/>
          <ac:spMkLst>
            <pc:docMk/>
            <pc:sldMk cId="3126656072" sldId="309"/>
            <ac:spMk id="4" creationId="{4050BB9B-6FD1-6BD9-A0F6-539DE8ABD2D8}"/>
          </ac:spMkLst>
        </pc:spChg>
        <pc:spChg chg="add del mod ord">
          <ac:chgData name="Pizzi, Giulia" userId="a006c7ca-f11b-42cc-8143-864fd434d0dc" providerId="ADAL" clId="{551CF773-97BC-456D-BCF0-A5409424FED1}" dt="2022-08-30T11:34:42.042" v="54" actId="700"/>
          <ac:spMkLst>
            <pc:docMk/>
            <pc:sldMk cId="3126656072" sldId="309"/>
            <ac:spMk id="6" creationId="{BEBD53F9-C23A-0259-3F3B-E0750FBEFB52}"/>
          </ac:spMkLst>
        </pc:spChg>
        <pc:spChg chg="add del mod ord">
          <ac:chgData name="Pizzi, Giulia" userId="a006c7ca-f11b-42cc-8143-864fd434d0dc" providerId="ADAL" clId="{551CF773-97BC-456D-BCF0-A5409424FED1}" dt="2022-08-30T11:34:56.713" v="57" actId="478"/>
          <ac:spMkLst>
            <pc:docMk/>
            <pc:sldMk cId="3126656072" sldId="309"/>
            <ac:spMk id="7" creationId="{15286C5E-EA25-9568-1B96-2031918A757F}"/>
          </ac:spMkLst>
        </pc:spChg>
        <pc:picChg chg="mod">
          <ac:chgData name="Pizzi, Giulia" userId="a006c7ca-f11b-42cc-8143-864fd434d0dc" providerId="ADAL" clId="{551CF773-97BC-456D-BCF0-A5409424FED1}" dt="2022-08-30T11:35:06.987" v="60" actId="14100"/>
          <ac:picMkLst>
            <pc:docMk/>
            <pc:sldMk cId="3126656072" sldId="309"/>
            <ac:picMk id="5" creationId="{3D9C06DB-24BC-4CF8-B3B9-3D88CC235CA8}"/>
          </ac:picMkLst>
        </pc:picChg>
      </pc:sldChg>
      <pc:sldChg chg="addSp delSp modSp mod modClrScheme chgLayout">
        <pc:chgData name="Pizzi, Giulia" userId="a006c7ca-f11b-42cc-8143-864fd434d0dc" providerId="ADAL" clId="{551CF773-97BC-456D-BCF0-A5409424FED1}" dt="2022-08-30T11:35:28.733" v="64" actId="1076"/>
        <pc:sldMkLst>
          <pc:docMk/>
          <pc:sldMk cId="2234662096" sldId="310"/>
        </pc:sldMkLst>
        <pc:spChg chg="mod ord">
          <ac:chgData name="Pizzi, Giulia" userId="a006c7ca-f11b-42cc-8143-864fd434d0dc" providerId="ADAL" clId="{551CF773-97BC-456D-BCF0-A5409424FED1}" dt="2022-08-30T11:35:19.963" v="62" actId="255"/>
          <ac:spMkLst>
            <pc:docMk/>
            <pc:sldMk cId="2234662096" sldId="310"/>
            <ac:spMk id="2" creationId="{00000000-0000-0000-0000-000000000000}"/>
          </ac:spMkLst>
        </pc:spChg>
        <pc:spChg chg="mod ord">
          <ac:chgData name="Pizzi, Giulia" userId="a006c7ca-f11b-42cc-8143-864fd434d0dc" providerId="ADAL" clId="{551CF773-97BC-456D-BCF0-A5409424FED1}" dt="2022-08-30T11:35:15.180" v="61" actId="700"/>
          <ac:spMkLst>
            <pc:docMk/>
            <pc:sldMk cId="2234662096" sldId="310"/>
            <ac:spMk id="3" creationId="{00000000-0000-0000-0000-000000000000}"/>
          </ac:spMkLst>
        </pc:spChg>
        <pc:spChg chg="add del mod ord">
          <ac:chgData name="Pizzi, Giulia" userId="a006c7ca-f11b-42cc-8143-864fd434d0dc" providerId="ADAL" clId="{551CF773-97BC-456D-BCF0-A5409424FED1}" dt="2022-08-30T11:35:23.774" v="63" actId="478"/>
          <ac:spMkLst>
            <pc:docMk/>
            <pc:sldMk cId="2234662096" sldId="310"/>
            <ac:spMk id="4" creationId="{6A5320FA-E997-A1E0-3F38-16A6169B2716}"/>
          </ac:spMkLst>
        </pc:spChg>
        <pc:picChg chg="mod">
          <ac:chgData name="Pizzi, Giulia" userId="a006c7ca-f11b-42cc-8143-864fd434d0dc" providerId="ADAL" clId="{551CF773-97BC-456D-BCF0-A5409424FED1}" dt="2022-08-30T11:35:28.733" v="64" actId="1076"/>
          <ac:picMkLst>
            <pc:docMk/>
            <pc:sldMk cId="2234662096" sldId="310"/>
            <ac:picMk id="5" creationId="{10B3B7D1-7ED8-4147-9435-4ABEBD129791}"/>
          </ac:picMkLst>
        </pc:picChg>
      </pc:sldChg>
      <pc:sldChg chg="addSp delSp modSp mod modClrScheme chgLayout">
        <pc:chgData name="Pizzi, Giulia" userId="a006c7ca-f11b-42cc-8143-864fd434d0dc" providerId="ADAL" clId="{551CF773-97BC-456D-BCF0-A5409424FED1}" dt="2022-08-30T12:29:28.478" v="133" actId="255"/>
        <pc:sldMkLst>
          <pc:docMk/>
          <pc:sldMk cId="3937954136" sldId="313"/>
        </pc:sldMkLst>
        <pc:spChg chg="mod ord">
          <ac:chgData name="Pizzi, Giulia" userId="a006c7ca-f11b-42cc-8143-864fd434d0dc" providerId="ADAL" clId="{551CF773-97BC-456D-BCF0-A5409424FED1}" dt="2022-08-30T12:29:28.478" v="133" actId="255"/>
          <ac:spMkLst>
            <pc:docMk/>
            <pc:sldMk cId="3937954136" sldId="313"/>
            <ac:spMk id="2" creationId="{00000000-0000-0000-0000-000000000000}"/>
          </ac:spMkLst>
        </pc:spChg>
        <pc:spChg chg="del mod">
          <ac:chgData name="Pizzi, Giulia" userId="a006c7ca-f11b-42cc-8143-864fd434d0dc" providerId="ADAL" clId="{551CF773-97BC-456D-BCF0-A5409424FED1}" dt="2022-08-30T12:28:29.339" v="114" actId="478"/>
          <ac:spMkLst>
            <pc:docMk/>
            <pc:sldMk cId="3937954136" sldId="313"/>
            <ac:spMk id="3" creationId="{00000000-0000-0000-0000-000000000000}"/>
          </ac:spMkLst>
        </pc:spChg>
        <pc:spChg chg="add mod ord">
          <ac:chgData name="Pizzi, Giulia" userId="a006c7ca-f11b-42cc-8143-864fd434d0dc" providerId="ADAL" clId="{551CF773-97BC-456D-BCF0-A5409424FED1}" dt="2022-08-30T12:28:37.923" v="123" actId="27636"/>
          <ac:spMkLst>
            <pc:docMk/>
            <pc:sldMk cId="3937954136" sldId="313"/>
            <ac:spMk id="4" creationId="{FABADA4C-E8B8-A318-71AA-DAB9B56479DB}"/>
          </ac:spMkLst>
        </pc:spChg>
        <pc:spChg chg="mod ord">
          <ac:chgData name="Pizzi, Giulia" userId="a006c7ca-f11b-42cc-8143-864fd434d0dc" providerId="ADAL" clId="{551CF773-97BC-456D-BCF0-A5409424FED1}" dt="2022-08-30T12:28:14.735" v="108" actId="700"/>
          <ac:spMkLst>
            <pc:docMk/>
            <pc:sldMk cId="3937954136" sldId="313"/>
            <ac:spMk id="5" creationId="{00000000-0000-0000-0000-000000000000}"/>
          </ac:spMkLst>
        </pc:spChg>
      </pc:sldChg>
      <pc:sldChg chg="addSp delSp modSp mod modClrScheme chgLayout">
        <pc:chgData name="Pizzi, Giulia" userId="a006c7ca-f11b-42cc-8143-864fd434d0dc" providerId="ADAL" clId="{551CF773-97BC-456D-BCF0-A5409424FED1}" dt="2022-08-30T12:29:21.626" v="132" actId="255"/>
        <pc:sldMkLst>
          <pc:docMk/>
          <pc:sldMk cId="3778156100" sldId="314"/>
        </pc:sldMkLst>
        <pc:spChg chg="mod ord">
          <ac:chgData name="Pizzi, Giulia" userId="a006c7ca-f11b-42cc-8143-864fd434d0dc" providerId="ADAL" clId="{551CF773-97BC-456D-BCF0-A5409424FED1}" dt="2022-08-30T12:29:21.626" v="132" actId="255"/>
          <ac:spMkLst>
            <pc:docMk/>
            <pc:sldMk cId="3778156100" sldId="314"/>
            <ac:spMk id="2" creationId="{00000000-0000-0000-0000-000000000000}"/>
          </ac:spMkLst>
        </pc:spChg>
        <pc:spChg chg="mod ord">
          <ac:chgData name="Pizzi, Giulia" userId="a006c7ca-f11b-42cc-8143-864fd434d0dc" providerId="ADAL" clId="{551CF773-97BC-456D-BCF0-A5409424FED1}" dt="2022-08-30T12:28:58.534" v="126" actId="700"/>
          <ac:spMkLst>
            <pc:docMk/>
            <pc:sldMk cId="3778156100" sldId="314"/>
            <ac:spMk id="3" creationId="{00000000-0000-0000-0000-000000000000}"/>
          </ac:spMkLst>
        </pc:spChg>
        <pc:spChg chg="mod">
          <ac:chgData name="Pizzi, Giulia" userId="a006c7ca-f11b-42cc-8143-864fd434d0dc" providerId="ADAL" clId="{551CF773-97BC-456D-BCF0-A5409424FED1}" dt="2022-08-30T12:29:13.367" v="130" actId="1076"/>
          <ac:spMkLst>
            <pc:docMk/>
            <pc:sldMk cId="3778156100" sldId="314"/>
            <ac:spMk id="4" creationId="{00000000-0000-0000-0000-000000000000}"/>
          </ac:spMkLst>
        </pc:spChg>
        <pc:spChg chg="add del mod ord">
          <ac:chgData name="Pizzi, Giulia" userId="a006c7ca-f11b-42cc-8143-864fd434d0dc" providerId="ADAL" clId="{551CF773-97BC-456D-BCF0-A5409424FED1}" dt="2022-08-30T12:28:53.277" v="125" actId="700"/>
          <ac:spMkLst>
            <pc:docMk/>
            <pc:sldMk cId="3778156100" sldId="314"/>
            <ac:spMk id="5" creationId="{CC8D1DB4-8A29-CD09-3361-52D96BAADE9E}"/>
          </ac:spMkLst>
        </pc:spChg>
        <pc:spChg chg="add del mod ord">
          <ac:chgData name="Pizzi, Giulia" userId="a006c7ca-f11b-42cc-8143-864fd434d0dc" providerId="ADAL" clId="{551CF773-97BC-456D-BCF0-A5409424FED1}" dt="2022-08-30T12:28:53.277" v="125" actId="700"/>
          <ac:spMkLst>
            <pc:docMk/>
            <pc:sldMk cId="3778156100" sldId="314"/>
            <ac:spMk id="6" creationId="{D544539C-0AB3-1BFD-8210-97FC5F3B9C98}"/>
          </ac:spMkLst>
        </pc:spChg>
        <pc:spChg chg="add del mod ord">
          <ac:chgData name="Pizzi, Giulia" userId="a006c7ca-f11b-42cc-8143-864fd434d0dc" providerId="ADAL" clId="{551CF773-97BC-456D-BCF0-A5409424FED1}" dt="2022-08-30T12:29:06.315" v="129" actId="478"/>
          <ac:spMkLst>
            <pc:docMk/>
            <pc:sldMk cId="3778156100" sldId="314"/>
            <ac:spMk id="7" creationId="{A80578A3-6A5C-8D45-270B-1CBC09279D68}"/>
          </ac:spMkLst>
        </pc:spChg>
        <pc:picChg chg="mod">
          <ac:chgData name="Pizzi, Giulia" userId="a006c7ca-f11b-42cc-8143-864fd434d0dc" providerId="ADAL" clId="{551CF773-97BC-456D-BCF0-A5409424FED1}" dt="2022-08-30T12:29:17.691" v="131" actId="1076"/>
          <ac:picMkLst>
            <pc:docMk/>
            <pc:sldMk cId="3778156100" sldId="314"/>
            <ac:picMk id="1026" creationId="{00000000-0000-0000-0000-000000000000}"/>
          </ac:picMkLst>
        </pc:picChg>
      </pc:sldChg>
      <pc:sldChg chg="addSp delSp modSp mod modClrScheme chgLayout">
        <pc:chgData name="Pizzi, Giulia" userId="a006c7ca-f11b-42cc-8143-864fd434d0dc" providerId="ADAL" clId="{551CF773-97BC-456D-BCF0-A5409424FED1}" dt="2022-08-30T12:25:17.313" v="80" actId="1076"/>
        <pc:sldMkLst>
          <pc:docMk/>
          <pc:sldMk cId="2115193858" sldId="595"/>
        </pc:sldMkLst>
        <pc:spChg chg="add del mod ord">
          <ac:chgData name="Pizzi, Giulia" userId="a006c7ca-f11b-42cc-8143-864fd434d0dc" providerId="ADAL" clId="{551CF773-97BC-456D-BCF0-A5409424FED1}" dt="2022-08-30T12:24:59.710" v="76" actId="478"/>
          <ac:spMkLst>
            <pc:docMk/>
            <pc:sldMk cId="2115193858" sldId="595"/>
            <ac:spMk id="2" creationId="{73493C87-7335-1142-0D1B-0C79AEFC5D6F}"/>
          </ac:spMkLst>
        </pc:spChg>
        <pc:spChg chg="add del mod ord">
          <ac:chgData name="Pizzi, Giulia" userId="a006c7ca-f11b-42cc-8143-864fd434d0dc" providerId="ADAL" clId="{551CF773-97BC-456D-BCF0-A5409424FED1}" dt="2022-08-30T12:25:02.735" v="77" actId="478"/>
          <ac:spMkLst>
            <pc:docMk/>
            <pc:sldMk cId="2115193858" sldId="595"/>
            <ac:spMk id="4" creationId="{ECFFCF03-AABB-2970-30C6-6E8D7386304A}"/>
          </ac:spMkLst>
        </pc:spChg>
        <pc:spChg chg="add del mod">
          <ac:chgData name="Pizzi, Giulia" userId="a006c7ca-f11b-42cc-8143-864fd434d0dc" providerId="ADAL" clId="{551CF773-97BC-456D-BCF0-A5409424FED1}" dt="2022-08-30T12:24:59.710" v="76" actId="478"/>
          <ac:spMkLst>
            <pc:docMk/>
            <pc:sldMk cId="2115193858" sldId="595"/>
            <ac:spMk id="6" creationId="{4FF4446C-2945-69AC-5D6F-8324F3F2A66F}"/>
          </ac:spMkLst>
        </pc:spChg>
        <pc:spChg chg="del mod">
          <ac:chgData name="Pizzi, Giulia" userId="a006c7ca-f11b-42cc-8143-864fd434d0dc" providerId="ADAL" clId="{551CF773-97BC-456D-BCF0-A5409424FED1}" dt="2022-08-30T12:24:46.076" v="69" actId="478"/>
          <ac:spMkLst>
            <pc:docMk/>
            <pc:sldMk cId="2115193858" sldId="595"/>
            <ac:spMk id="12" creationId="{DB9AEE05-912E-425C-B6F6-276A34E27641}"/>
          </ac:spMkLst>
        </pc:spChg>
        <pc:graphicFrameChg chg="mod modGraphic">
          <ac:chgData name="Pizzi, Giulia" userId="a006c7ca-f11b-42cc-8143-864fd434d0dc" providerId="ADAL" clId="{551CF773-97BC-456D-BCF0-A5409424FED1}" dt="2022-08-30T12:25:17.313" v="80" actId="1076"/>
          <ac:graphicFrameMkLst>
            <pc:docMk/>
            <pc:sldMk cId="2115193858" sldId="595"/>
            <ac:graphicFrameMk id="3" creationId="{00000000-0000-0000-0000-000000000000}"/>
          </ac:graphicFrameMkLst>
        </pc:graphicFrameChg>
      </pc:sldChg>
      <pc:sldChg chg="addSp delSp modSp mod modClrScheme chgLayout">
        <pc:chgData name="Pizzi, Giulia" userId="a006c7ca-f11b-42cc-8143-864fd434d0dc" providerId="ADAL" clId="{551CF773-97BC-456D-BCF0-A5409424FED1}" dt="2022-08-30T12:27:00.242" v="94" actId="1076"/>
        <pc:sldMkLst>
          <pc:docMk/>
          <pc:sldMk cId="3006405659" sldId="596"/>
        </pc:sldMkLst>
        <pc:spChg chg="mod ord">
          <ac:chgData name="Pizzi, Giulia" userId="a006c7ca-f11b-42cc-8143-864fd434d0dc" providerId="ADAL" clId="{551CF773-97BC-456D-BCF0-A5409424FED1}" dt="2022-08-30T12:25:31.822" v="83" actId="255"/>
          <ac:spMkLst>
            <pc:docMk/>
            <pc:sldMk cId="3006405659" sldId="596"/>
            <ac:spMk id="2" creationId="{00000000-0000-0000-0000-000000000000}"/>
          </ac:spMkLst>
        </pc:spChg>
        <pc:spChg chg="add del mod ord">
          <ac:chgData name="Pizzi, Giulia" userId="a006c7ca-f11b-42cc-8143-864fd434d0dc" providerId="ADAL" clId="{551CF773-97BC-456D-BCF0-A5409424FED1}" dt="2022-08-30T12:25:27.209" v="82" actId="478"/>
          <ac:spMkLst>
            <pc:docMk/>
            <pc:sldMk cId="3006405659" sldId="596"/>
            <ac:spMk id="3" creationId="{30A42F53-574F-8B1D-D4FE-37B44F8CD4B5}"/>
          </ac:spMkLst>
        </pc:spChg>
        <pc:spChg chg="mod ord">
          <ac:chgData name="Pizzi, Giulia" userId="a006c7ca-f11b-42cc-8143-864fd434d0dc" providerId="ADAL" clId="{551CF773-97BC-456D-BCF0-A5409424FED1}" dt="2022-08-30T12:25:24.266" v="81" actId="700"/>
          <ac:spMkLst>
            <pc:docMk/>
            <pc:sldMk cId="3006405659" sldId="596"/>
            <ac:spMk id="5" creationId="{00000000-0000-0000-0000-000000000000}"/>
          </ac:spMkLst>
        </pc:spChg>
        <pc:spChg chg="mod">
          <ac:chgData name="Pizzi, Giulia" userId="a006c7ca-f11b-42cc-8143-864fd434d0dc" providerId="ADAL" clId="{551CF773-97BC-456D-BCF0-A5409424FED1}" dt="2022-08-30T12:27:00.242" v="94" actId="1076"/>
          <ac:spMkLst>
            <pc:docMk/>
            <pc:sldMk cId="3006405659" sldId="596"/>
            <ac:spMk id="6" creationId="{053D11A6-1FEB-4358-B671-BFC786531F10}"/>
          </ac:spMkLst>
        </pc:spChg>
        <pc:spChg chg="mod">
          <ac:chgData name="Pizzi, Giulia" userId="a006c7ca-f11b-42cc-8143-864fd434d0dc" providerId="ADAL" clId="{551CF773-97BC-456D-BCF0-A5409424FED1}" dt="2022-08-30T12:25:59.337" v="85" actId="1076"/>
          <ac:spMkLst>
            <pc:docMk/>
            <pc:sldMk cId="3006405659" sldId="596"/>
            <ac:spMk id="8" creationId="{BDB73C85-D064-45DB-A689-8879E04AD1D0}"/>
          </ac:spMkLst>
        </pc:spChg>
        <pc:picChg chg="mod">
          <ac:chgData name="Pizzi, Giulia" userId="a006c7ca-f11b-42cc-8143-864fd434d0dc" providerId="ADAL" clId="{551CF773-97BC-456D-BCF0-A5409424FED1}" dt="2022-08-30T12:26:53.328" v="93" actId="1076"/>
          <ac:picMkLst>
            <pc:docMk/>
            <pc:sldMk cId="3006405659" sldId="596"/>
            <ac:picMk id="7" creationId="{0B098B33-2024-4CE4-A3D9-4A6E8056A687}"/>
          </ac:picMkLst>
        </pc:picChg>
      </pc:sldChg>
      <pc:sldChg chg="addSp delSp modSp mod modClrScheme chgLayout">
        <pc:chgData name="Pizzi, Giulia" userId="a006c7ca-f11b-42cc-8143-864fd434d0dc" providerId="ADAL" clId="{551CF773-97BC-456D-BCF0-A5409424FED1}" dt="2022-08-30T12:28:00.955" v="107" actId="1076"/>
        <pc:sldMkLst>
          <pc:docMk/>
          <pc:sldMk cId="74038136" sldId="597"/>
        </pc:sldMkLst>
        <pc:spChg chg="mod ord">
          <ac:chgData name="Pizzi, Giulia" userId="a006c7ca-f11b-42cc-8143-864fd434d0dc" providerId="ADAL" clId="{551CF773-97BC-456D-BCF0-A5409424FED1}" dt="2022-08-30T12:27:30.616" v="96" actId="255"/>
          <ac:spMkLst>
            <pc:docMk/>
            <pc:sldMk cId="74038136" sldId="597"/>
            <ac:spMk id="2" creationId="{00000000-0000-0000-0000-000000000000}"/>
          </ac:spMkLst>
        </pc:spChg>
        <pc:spChg chg="add mod ord">
          <ac:chgData name="Pizzi, Giulia" userId="a006c7ca-f11b-42cc-8143-864fd434d0dc" providerId="ADAL" clId="{551CF773-97BC-456D-BCF0-A5409424FED1}" dt="2022-08-30T12:27:46.661" v="105" actId="404"/>
          <ac:spMkLst>
            <pc:docMk/>
            <pc:sldMk cId="74038136" sldId="597"/>
            <ac:spMk id="3" creationId="{10283943-793E-F3F5-2C3E-7C8D089BDEB6}"/>
          </ac:spMkLst>
        </pc:spChg>
        <pc:spChg chg="mod ord">
          <ac:chgData name="Pizzi, Giulia" userId="a006c7ca-f11b-42cc-8143-864fd434d0dc" providerId="ADAL" clId="{551CF773-97BC-456D-BCF0-A5409424FED1}" dt="2022-08-30T12:27:26.403" v="95" actId="700"/>
          <ac:spMkLst>
            <pc:docMk/>
            <pc:sldMk cId="74038136" sldId="597"/>
            <ac:spMk id="5" creationId="{00000000-0000-0000-0000-000000000000}"/>
          </ac:spMkLst>
        </pc:spChg>
        <pc:spChg chg="del mod">
          <ac:chgData name="Pizzi, Giulia" userId="a006c7ca-f11b-42cc-8143-864fd434d0dc" providerId="ADAL" clId="{551CF773-97BC-456D-BCF0-A5409424FED1}" dt="2022-08-30T12:27:37.001" v="98" actId="478"/>
          <ac:spMkLst>
            <pc:docMk/>
            <pc:sldMk cId="74038136" sldId="597"/>
            <ac:spMk id="6" creationId="{053D11A6-1FEB-4358-B671-BFC786531F10}"/>
          </ac:spMkLst>
        </pc:spChg>
        <pc:spChg chg="mod">
          <ac:chgData name="Pizzi, Giulia" userId="a006c7ca-f11b-42cc-8143-864fd434d0dc" providerId="ADAL" clId="{551CF773-97BC-456D-BCF0-A5409424FED1}" dt="2022-08-30T12:28:00.955" v="107" actId="1076"/>
          <ac:spMkLst>
            <pc:docMk/>
            <pc:sldMk cId="74038136" sldId="597"/>
            <ac:spMk id="9" creationId="{0C8A63A6-2448-438E-9784-252306208607}"/>
          </ac:spMkLst>
        </pc:spChg>
      </pc:sldChg>
      <pc:sldChg chg="modSp mod modClrScheme chgLayout">
        <pc:chgData name="Pizzi, Giulia" userId="a006c7ca-f11b-42cc-8143-864fd434d0dc" providerId="ADAL" clId="{551CF773-97BC-456D-BCF0-A5409424FED1}" dt="2022-08-30T12:30:23.942" v="134" actId="26606"/>
        <pc:sldMkLst>
          <pc:docMk/>
          <pc:sldMk cId="3939769924" sldId="598"/>
        </pc:sldMkLst>
        <pc:spChg chg="mod">
          <ac:chgData name="Pizzi, Giulia" userId="a006c7ca-f11b-42cc-8143-864fd434d0dc" providerId="ADAL" clId="{551CF773-97BC-456D-BCF0-A5409424FED1}" dt="2022-08-30T12:30:23.942" v="134" actId="26606"/>
          <ac:spMkLst>
            <pc:docMk/>
            <pc:sldMk cId="3939769924" sldId="598"/>
            <ac:spMk id="2" creationId="{00000000-0000-0000-0000-000000000000}"/>
          </ac:spMkLst>
        </pc:spChg>
        <pc:picChg chg="mod">
          <ac:chgData name="Pizzi, Giulia" userId="a006c7ca-f11b-42cc-8143-864fd434d0dc" providerId="ADAL" clId="{551CF773-97BC-456D-BCF0-A5409424FED1}" dt="2022-08-30T12:30:23.942" v="134" actId="26606"/>
          <ac:picMkLst>
            <pc:docMk/>
            <pc:sldMk cId="3939769924" sldId="598"/>
            <ac:picMk id="5" creationId="{9C6D177C-6AAD-4E97-A259-A814B15A5C59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hyperlink" Target="https://mapping.iec.ch/" TargetMode="External"/><Relationship Id="rId3" Type="http://schemas.openxmlformats.org/officeDocument/2006/relationships/hyperlink" Target="https://www.iec.ch/dyn/www/f?p=103:99:0" TargetMode="External"/><Relationship Id="rId7" Type="http://schemas.openxmlformats.org/officeDocument/2006/relationships/hyperlink" Target="https://www.iec.ch/dyn/www/f?p=103:104:0" TargetMode="External"/><Relationship Id="rId2" Type="http://schemas.openxmlformats.org/officeDocument/2006/relationships/hyperlink" Target="https://www.iec.ch/dyn/restricted/f?p=103:139:0" TargetMode="External"/><Relationship Id="rId1" Type="http://schemas.openxmlformats.org/officeDocument/2006/relationships/hyperlink" Target="https://www.iec.ch/myiec" TargetMode="External"/><Relationship Id="rId6" Type="http://schemas.openxmlformats.org/officeDocument/2006/relationships/hyperlink" Target="https://meetings.iec.ch/" TargetMode="External"/><Relationship Id="rId11" Type="http://schemas.openxmlformats.org/officeDocument/2006/relationships/hyperlink" Target="http://itnet.iec.ch/" TargetMode="External"/><Relationship Id="rId5" Type="http://schemas.openxmlformats.org/officeDocument/2006/relationships/hyperlink" Target="https://experts.iec.ch/" TargetMode="External"/><Relationship Id="rId10" Type="http://schemas.openxmlformats.org/officeDocument/2006/relationships/hyperlink" Target="https://iec.zoom.us/" TargetMode="External"/><Relationship Id="rId4" Type="http://schemas.openxmlformats.org/officeDocument/2006/relationships/hyperlink" Target="https://collaborate.iec.ch/" TargetMode="External"/><Relationship Id="rId9" Type="http://schemas.openxmlformats.org/officeDocument/2006/relationships/hyperlink" Target="https://www.iec.ch/online-standards-development" TargetMode="External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hyperlink" Target="https://mapping.iec.ch/" TargetMode="External"/><Relationship Id="rId3" Type="http://schemas.openxmlformats.org/officeDocument/2006/relationships/hyperlink" Target="https://www.iec.ch/dyn/www/f?p=103:99:0" TargetMode="External"/><Relationship Id="rId7" Type="http://schemas.openxmlformats.org/officeDocument/2006/relationships/hyperlink" Target="https://www.iec.ch/dyn/www/f?p=103:104:0" TargetMode="External"/><Relationship Id="rId2" Type="http://schemas.openxmlformats.org/officeDocument/2006/relationships/hyperlink" Target="https://www.iec.ch/dyn/restricted/f?p=103:139:0" TargetMode="External"/><Relationship Id="rId1" Type="http://schemas.openxmlformats.org/officeDocument/2006/relationships/hyperlink" Target="https://www.iec.ch/myiec" TargetMode="External"/><Relationship Id="rId6" Type="http://schemas.openxmlformats.org/officeDocument/2006/relationships/hyperlink" Target="https://meetings.iec.ch/" TargetMode="External"/><Relationship Id="rId11" Type="http://schemas.openxmlformats.org/officeDocument/2006/relationships/hyperlink" Target="http://itnet.iec.ch/" TargetMode="External"/><Relationship Id="rId5" Type="http://schemas.openxmlformats.org/officeDocument/2006/relationships/hyperlink" Target="https://experts.iec.ch/" TargetMode="External"/><Relationship Id="rId10" Type="http://schemas.openxmlformats.org/officeDocument/2006/relationships/hyperlink" Target="https://iec.zoom.us/" TargetMode="External"/><Relationship Id="rId4" Type="http://schemas.openxmlformats.org/officeDocument/2006/relationships/hyperlink" Target="https://collaborate.iec.ch/" TargetMode="External"/><Relationship Id="rId9" Type="http://schemas.openxmlformats.org/officeDocument/2006/relationships/hyperlink" Target="https://www.iec.ch/online-standards-development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8A8AAF-EE4A-490E-9B0C-F720B269E891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B1B9825-D2A7-4C33-9346-E622DC4B954A}">
      <dgm:prSet/>
      <dgm:spPr/>
      <dgm:t>
        <a:bodyPr/>
        <a:lstStyle/>
        <a:p>
          <a:r>
            <a:rPr lang="en-GB">
              <a:hlinkClick xmlns:r="http://schemas.openxmlformats.org/officeDocument/2006/relationships" r:id="rId1"/>
            </a:rPr>
            <a:t>MyIEC</a:t>
          </a:r>
          <a:endParaRPr lang="en-US"/>
        </a:p>
      </dgm:t>
    </dgm:pt>
    <dgm:pt modelId="{7CE5C4FA-67A2-4108-905C-F5C95776ADD1}" type="parTrans" cxnId="{B0E1912E-4F3A-4031-B5D2-7BFA4BD3FC43}">
      <dgm:prSet/>
      <dgm:spPr/>
      <dgm:t>
        <a:bodyPr/>
        <a:lstStyle/>
        <a:p>
          <a:endParaRPr lang="en-US"/>
        </a:p>
      </dgm:t>
    </dgm:pt>
    <dgm:pt modelId="{1C434A30-BC48-4F95-923C-4C6203260380}" type="sibTrans" cxnId="{B0E1912E-4F3A-4031-B5D2-7BFA4BD3FC43}">
      <dgm:prSet/>
      <dgm:spPr/>
      <dgm:t>
        <a:bodyPr/>
        <a:lstStyle/>
        <a:p>
          <a:endParaRPr lang="en-US"/>
        </a:p>
      </dgm:t>
    </dgm:pt>
    <dgm:pt modelId="{8531B8F4-7FCE-4E06-B294-CFED6EEDBE4B}">
      <dgm:prSet/>
      <dgm:spPr/>
      <dgm:t>
        <a:bodyPr/>
        <a:lstStyle/>
        <a:p>
          <a:r>
            <a:rPr lang="en-GB">
              <a:hlinkClick xmlns:r="http://schemas.openxmlformats.org/officeDocument/2006/relationships" r:id="rId2"/>
            </a:rPr>
            <a:t>MyNewDocs</a:t>
          </a:r>
          <a:endParaRPr lang="en-US"/>
        </a:p>
      </dgm:t>
    </dgm:pt>
    <dgm:pt modelId="{1BCA5BD3-C94C-4006-9C54-C5683018E357}" type="parTrans" cxnId="{39EA3EAD-F6B6-41EE-A71C-3C0083827FC6}">
      <dgm:prSet/>
      <dgm:spPr/>
      <dgm:t>
        <a:bodyPr/>
        <a:lstStyle/>
        <a:p>
          <a:endParaRPr lang="en-US"/>
        </a:p>
      </dgm:t>
    </dgm:pt>
    <dgm:pt modelId="{9B18978D-E9B3-4FCC-B9FA-AD63DA9F652E}" type="sibTrans" cxnId="{39EA3EAD-F6B6-41EE-A71C-3C0083827FC6}">
      <dgm:prSet/>
      <dgm:spPr/>
      <dgm:t>
        <a:bodyPr/>
        <a:lstStyle/>
        <a:p>
          <a:endParaRPr lang="en-US"/>
        </a:p>
      </dgm:t>
    </dgm:pt>
    <dgm:pt modelId="{7AF68F21-219D-4F03-99B8-C2E39BD03B5D}">
      <dgm:prSet/>
      <dgm:spPr/>
      <dgm:t>
        <a:bodyPr/>
        <a:lstStyle/>
        <a:p>
          <a:r>
            <a:rPr lang="en-GB">
              <a:hlinkClick xmlns:r="http://schemas.openxmlformats.org/officeDocument/2006/relationships" r:id="rId3"/>
            </a:rPr>
            <a:t>TC/SC Dashboard</a:t>
          </a:r>
          <a:endParaRPr lang="en-US"/>
        </a:p>
      </dgm:t>
    </dgm:pt>
    <dgm:pt modelId="{D95090F1-8D80-4F67-A1D5-D42D5981CDE4}" type="parTrans" cxnId="{5863D83B-84CF-4714-BAD3-26D7D99BC118}">
      <dgm:prSet/>
      <dgm:spPr/>
      <dgm:t>
        <a:bodyPr/>
        <a:lstStyle/>
        <a:p>
          <a:endParaRPr lang="en-US"/>
        </a:p>
      </dgm:t>
    </dgm:pt>
    <dgm:pt modelId="{D02CF3EB-75A8-4A06-A842-E9E658786C77}" type="sibTrans" cxnId="{5863D83B-84CF-4714-BAD3-26D7D99BC118}">
      <dgm:prSet/>
      <dgm:spPr/>
      <dgm:t>
        <a:bodyPr/>
        <a:lstStyle/>
        <a:p>
          <a:endParaRPr lang="en-US"/>
        </a:p>
      </dgm:t>
    </dgm:pt>
    <dgm:pt modelId="{047FF378-8CD5-4F56-9CF2-2C92CBF31139}">
      <dgm:prSet/>
      <dgm:spPr/>
      <dgm:t>
        <a:bodyPr/>
        <a:lstStyle/>
        <a:p>
          <a:r>
            <a:rPr lang="en-GB">
              <a:hlinkClick xmlns:r="http://schemas.openxmlformats.org/officeDocument/2006/relationships" r:id="rId4"/>
            </a:rPr>
            <a:t>Collaboration Platform </a:t>
          </a:r>
          <a:endParaRPr lang="en-US"/>
        </a:p>
      </dgm:t>
    </dgm:pt>
    <dgm:pt modelId="{BAB93159-21C2-4EE2-8424-9DEECFA663D6}" type="parTrans" cxnId="{65482FA9-5110-478F-A3FF-5C38D7898E6E}">
      <dgm:prSet/>
      <dgm:spPr/>
      <dgm:t>
        <a:bodyPr/>
        <a:lstStyle/>
        <a:p>
          <a:endParaRPr lang="en-US"/>
        </a:p>
      </dgm:t>
    </dgm:pt>
    <dgm:pt modelId="{22935FA4-D374-4504-97E4-A8AE225EE5A8}" type="sibTrans" cxnId="{65482FA9-5110-478F-A3FF-5C38D7898E6E}">
      <dgm:prSet/>
      <dgm:spPr/>
      <dgm:t>
        <a:bodyPr/>
        <a:lstStyle/>
        <a:p>
          <a:endParaRPr lang="en-US"/>
        </a:p>
      </dgm:t>
    </dgm:pt>
    <dgm:pt modelId="{F068D5E7-06D6-480B-9943-82AECADAC123}">
      <dgm:prSet/>
      <dgm:spPr/>
      <dgm:t>
        <a:bodyPr/>
        <a:lstStyle/>
        <a:p>
          <a:r>
            <a:rPr lang="en-GB">
              <a:hlinkClick xmlns:r="http://schemas.openxmlformats.org/officeDocument/2006/relationships" r:id="rId5"/>
            </a:rPr>
            <a:t>Expert Management System</a:t>
          </a:r>
          <a:endParaRPr lang="en-US"/>
        </a:p>
      </dgm:t>
    </dgm:pt>
    <dgm:pt modelId="{760FCB38-7B7A-437A-908A-063853FD1EC1}" type="parTrans" cxnId="{E4F96BEE-43E9-44B3-B583-7E5EAD62AFCD}">
      <dgm:prSet/>
      <dgm:spPr/>
      <dgm:t>
        <a:bodyPr/>
        <a:lstStyle/>
        <a:p>
          <a:endParaRPr lang="en-US"/>
        </a:p>
      </dgm:t>
    </dgm:pt>
    <dgm:pt modelId="{6CC60015-07C0-4B88-8FEE-8BCF59DB6E17}" type="sibTrans" cxnId="{E4F96BEE-43E9-44B3-B583-7E5EAD62AFCD}">
      <dgm:prSet/>
      <dgm:spPr/>
      <dgm:t>
        <a:bodyPr/>
        <a:lstStyle/>
        <a:p>
          <a:endParaRPr lang="en-US"/>
        </a:p>
      </dgm:t>
    </dgm:pt>
    <dgm:pt modelId="{A54F5168-F7F6-4257-AC49-7F87C344D40E}">
      <dgm:prSet/>
      <dgm:spPr/>
      <dgm:t>
        <a:bodyPr/>
        <a:lstStyle/>
        <a:p>
          <a:r>
            <a:rPr lang="en-GB">
              <a:hlinkClick xmlns:r="http://schemas.openxmlformats.org/officeDocument/2006/relationships" r:id="rId6"/>
            </a:rPr>
            <a:t>Meeting Registration System</a:t>
          </a:r>
          <a:endParaRPr lang="en-US"/>
        </a:p>
      </dgm:t>
    </dgm:pt>
    <dgm:pt modelId="{B2F9792C-F5AC-4FCD-95CA-9D3237B86D96}" type="parTrans" cxnId="{17414485-7081-4B63-B259-FABFA6339F91}">
      <dgm:prSet/>
      <dgm:spPr/>
      <dgm:t>
        <a:bodyPr/>
        <a:lstStyle/>
        <a:p>
          <a:endParaRPr lang="en-US"/>
        </a:p>
      </dgm:t>
    </dgm:pt>
    <dgm:pt modelId="{8CF2CC65-47D7-43CA-B7D1-29BFBB880470}" type="sibTrans" cxnId="{17414485-7081-4B63-B259-FABFA6339F91}">
      <dgm:prSet/>
      <dgm:spPr/>
      <dgm:t>
        <a:bodyPr/>
        <a:lstStyle/>
        <a:p>
          <a:endParaRPr lang="en-US"/>
        </a:p>
      </dgm:t>
    </dgm:pt>
    <dgm:pt modelId="{3723A407-8D21-4FD6-8E36-0677F53732BE}">
      <dgm:prSet/>
      <dgm:spPr/>
      <dgm:t>
        <a:bodyPr/>
        <a:lstStyle/>
        <a:p>
          <a:r>
            <a:rPr lang="en-GB">
              <a:hlinkClick xmlns:r="http://schemas.openxmlformats.org/officeDocument/2006/relationships" r:id="rId7"/>
            </a:rPr>
            <a:t>IEC Website advanced search</a:t>
          </a:r>
          <a:endParaRPr lang="en-US"/>
        </a:p>
      </dgm:t>
    </dgm:pt>
    <dgm:pt modelId="{5CD23AD0-E94D-4F89-993D-CCA2ECE1C22F}" type="parTrans" cxnId="{F9E00C40-403E-4B66-8B64-39D0E3520002}">
      <dgm:prSet/>
      <dgm:spPr/>
      <dgm:t>
        <a:bodyPr/>
        <a:lstStyle/>
        <a:p>
          <a:endParaRPr lang="en-US"/>
        </a:p>
      </dgm:t>
    </dgm:pt>
    <dgm:pt modelId="{D2B76059-FEEA-4B25-97D6-BB9A921B6E9E}" type="sibTrans" cxnId="{F9E00C40-403E-4B66-8B64-39D0E3520002}">
      <dgm:prSet/>
      <dgm:spPr/>
      <dgm:t>
        <a:bodyPr/>
        <a:lstStyle/>
        <a:p>
          <a:endParaRPr lang="en-US"/>
        </a:p>
      </dgm:t>
    </dgm:pt>
    <dgm:pt modelId="{B70EA137-9D45-4B8D-B8F6-C58EB4626471}">
      <dgm:prSet/>
      <dgm:spPr/>
      <dgm:t>
        <a:bodyPr/>
        <a:lstStyle/>
        <a:p>
          <a:r>
            <a:rPr lang="en-GB">
              <a:hlinkClick xmlns:r="http://schemas.openxmlformats.org/officeDocument/2006/relationships" r:id="rId8"/>
            </a:rPr>
            <a:t>IEC Mapping platform</a:t>
          </a:r>
          <a:endParaRPr lang="en-US"/>
        </a:p>
      </dgm:t>
    </dgm:pt>
    <dgm:pt modelId="{B7C6753A-3342-44ED-80A8-9F851681EEA0}" type="parTrans" cxnId="{54E929F2-8DB0-4947-9EC8-326FBB7EC3C5}">
      <dgm:prSet/>
      <dgm:spPr/>
      <dgm:t>
        <a:bodyPr/>
        <a:lstStyle/>
        <a:p>
          <a:endParaRPr lang="en-US"/>
        </a:p>
      </dgm:t>
    </dgm:pt>
    <dgm:pt modelId="{7F7E9D8F-7569-4939-8342-438F0B32B2F0}" type="sibTrans" cxnId="{54E929F2-8DB0-4947-9EC8-326FBB7EC3C5}">
      <dgm:prSet/>
      <dgm:spPr/>
      <dgm:t>
        <a:bodyPr/>
        <a:lstStyle/>
        <a:p>
          <a:endParaRPr lang="en-US"/>
        </a:p>
      </dgm:t>
    </dgm:pt>
    <dgm:pt modelId="{D6807BB2-9DB6-4EE2-B593-7DB013A347E2}">
      <dgm:prSet/>
      <dgm:spPr/>
      <dgm:t>
        <a:bodyPr/>
        <a:lstStyle/>
        <a:p>
          <a:r>
            <a:rPr lang="en-GB">
              <a:hlinkClick xmlns:r="http://schemas.openxmlformats.org/officeDocument/2006/relationships" r:id="rId9"/>
            </a:rPr>
            <a:t>Online Standards Development</a:t>
          </a:r>
          <a:endParaRPr lang="en-US"/>
        </a:p>
      </dgm:t>
    </dgm:pt>
    <dgm:pt modelId="{6BAEA5D9-FC9A-4FF7-A912-DC8547261002}" type="parTrans" cxnId="{638CE02B-E970-4D42-B44C-DF6B14B50EED}">
      <dgm:prSet/>
      <dgm:spPr/>
      <dgm:t>
        <a:bodyPr/>
        <a:lstStyle/>
        <a:p>
          <a:endParaRPr lang="en-US"/>
        </a:p>
      </dgm:t>
    </dgm:pt>
    <dgm:pt modelId="{7C816302-E581-41A4-B87D-680FB02193D2}" type="sibTrans" cxnId="{638CE02B-E970-4D42-B44C-DF6B14B50EED}">
      <dgm:prSet/>
      <dgm:spPr/>
      <dgm:t>
        <a:bodyPr/>
        <a:lstStyle/>
        <a:p>
          <a:endParaRPr lang="en-US"/>
        </a:p>
      </dgm:t>
    </dgm:pt>
    <dgm:pt modelId="{0BF5DECD-33F5-4735-861C-7553B33FA3FF}">
      <dgm:prSet/>
      <dgm:spPr/>
      <dgm:t>
        <a:bodyPr/>
        <a:lstStyle/>
        <a:p>
          <a:r>
            <a:rPr lang="fr-CH">
              <a:hlinkClick xmlns:r="http://schemas.openxmlformats.org/officeDocument/2006/relationships" r:id="rId10"/>
            </a:rPr>
            <a:t>Zoom</a:t>
          </a:r>
          <a:endParaRPr lang="en-US"/>
        </a:p>
      </dgm:t>
    </dgm:pt>
    <dgm:pt modelId="{4298F1A4-3CCE-4878-B8AD-0E0520EE6AAF}" type="parTrans" cxnId="{5B5B22A0-4E06-48D9-8BC1-7CF0C0F8C989}">
      <dgm:prSet/>
      <dgm:spPr/>
      <dgm:t>
        <a:bodyPr/>
        <a:lstStyle/>
        <a:p>
          <a:endParaRPr lang="en-US"/>
        </a:p>
      </dgm:t>
    </dgm:pt>
    <dgm:pt modelId="{465FF7A4-DE72-409A-9F67-8AD39B38BDA7}" type="sibTrans" cxnId="{5B5B22A0-4E06-48D9-8BC1-7CF0C0F8C989}">
      <dgm:prSet/>
      <dgm:spPr/>
      <dgm:t>
        <a:bodyPr/>
        <a:lstStyle/>
        <a:p>
          <a:endParaRPr lang="en-US"/>
        </a:p>
      </dgm:t>
    </dgm:pt>
    <dgm:pt modelId="{E77926C7-253E-470E-8A9A-0E618B9F7DED}">
      <dgm:prSet/>
      <dgm:spPr/>
      <dgm:t>
        <a:bodyPr/>
        <a:lstStyle/>
        <a:p>
          <a:r>
            <a:rPr lang="en-GB">
              <a:hlinkClick xmlns:r="http://schemas.openxmlformats.org/officeDocument/2006/relationships" r:id="rId11"/>
            </a:rPr>
            <a:t>ITNet</a:t>
          </a:r>
          <a:endParaRPr lang="en-US"/>
        </a:p>
      </dgm:t>
    </dgm:pt>
    <dgm:pt modelId="{BCB1BC61-6311-426C-909D-A8AA041843F0}" type="parTrans" cxnId="{DC10EEE2-E90C-49D9-A047-AC6533C601A2}">
      <dgm:prSet/>
      <dgm:spPr/>
      <dgm:t>
        <a:bodyPr/>
        <a:lstStyle/>
        <a:p>
          <a:endParaRPr lang="en-US"/>
        </a:p>
      </dgm:t>
    </dgm:pt>
    <dgm:pt modelId="{2286C5AC-4BB1-48EB-A884-817A4AE40BF5}" type="sibTrans" cxnId="{DC10EEE2-E90C-49D9-A047-AC6533C601A2}">
      <dgm:prSet/>
      <dgm:spPr/>
      <dgm:t>
        <a:bodyPr/>
        <a:lstStyle/>
        <a:p>
          <a:endParaRPr lang="en-US"/>
        </a:p>
      </dgm:t>
    </dgm:pt>
    <dgm:pt modelId="{B44F2BF7-EBFA-4FD0-87D2-60D1C7AA7D5E}" type="pres">
      <dgm:prSet presAssocID="{488A8AAF-EE4A-490E-9B0C-F720B269E891}" presName="vert0" presStyleCnt="0">
        <dgm:presLayoutVars>
          <dgm:dir/>
          <dgm:animOne val="branch"/>
          <dgm:animLvl val="lvl"/>
        </dgm:presLayoutVars>
      </dgm:prSet>
      <dgm:spPr/>
    </dgm:pt>
    <dgm:pt modelId="{92024F95-2D34-4EB0-B581-DE148611B680}" type="pres">
      <dgm:prSet presAssocID="{1B1B9825-D2A7-4C33-9346-E622DC4B954A}" presName="thickLine" presStyleLbl="alignNode1" presStyleIdx="0" presStyleCnt="11"/>
      <dgm:spPr/>
    </dgm:pt>
    <dgm:pt modelId="{11124AF6-1951-45B6-8809-223D08FFD401}" type="pres">
      <dgm:prSet presAssocID="{1B1B9825-D2A7-4C33-9346-E622DC4B954A}" presName="horz1" presStyleCnt="0"/>
      <dgm:spPr/>
    </dgm:pt>
    <dgm:pt modelId="{2CADAFE9-03E8-4478-849F-4C5BE2BD6D36}" type="pres">
      <dgm:prSet presAssocID="{1B1B9825-D2A7-4C33-9346-E622DC4B954A}" presName="tx1" presStyleLbl="revTx" presStyleIdx="0" presStyleCnt="11"/>
      <dgm:spPr/>
    </dgm:pt>
    <dgm:pt modelId="{76BBADCA-C495-4973-A9C3-60D8B7CE0BB9}" type="pres">
      <dgm:prSet presAssocID="{1B1B9825-D2A7-4C33-9346-E622DC4B954A}" presName="vert1" presStyleCnt="0"/>
      <dgm:spPr/>
    </dgm:pt>
    <dgm:pt modelId="{FE64743D-4B93-4076-925D-DFE275BD7CA7}" type="pres">
      <dgm:prSet presAssocID="{8531B8F4-7FCE-4E06-B294-CFED6EEDBE4B}" presName="thickLine" presStyleLbl="alignNode1" presStyleIdx="1" presStyleCnt="11"/>
      <dgm:spPr/>
    </dgm:pt>
    <dgm:pt modelId="{5B4B494C-DA16-4220-86A6-80BF8338435F}" type="pres">
      <dgm:prSet presAssocID="{8531B8F4-7FCE-4E06-B294-CFED6EEDBE4B}" presName="horz1" presStyleCnt="0"/>
      <dgm:spPr/>
    </dgm:pt>
    <dgm:pt modelId="{382F6BBD-4975-409B-B739-B05D951C1ED6}" type="pres">
      <dgm:prSet presAssocID="{8531B8F4-7FCE-4E06-B294-CFED6EEDBE4B}" presName="tx1" presStyleLbl="revTx" presStyleIdx="1" presStyleCnt="11"/>
      <dgm:spPr/>
    </dgm:pt>
    <dgm:pt modelId="{15F1D20A-1DF4-4B5F-BFAC-55F6BCF1322E}" type="pres">
      <dgm:prSet presAssocID="{8531B8F4-7FCE-4E06-B294-CFED6EEDBE4B}" presName="vert1" presStyleCnt="0"/>
      <dgm:spPr/>
    </dgm:pt>
    <dgm:pt modelId="{18BB01D4-4D2E-42C4-8C0F-335ABB6B9A2E}" type="pres">
      <dgm:prSet presAssocID="{7AF68F21-219D-4F03-99B8-C2E39BD03B5D}" presName="thickLine" presStyleLbl="alignNode1" presStyleIdx="2" presStyleCnt="11"/>
      <dgm:spPr/>
    </dgm:pt>
    <dgm:pt modelId="{FC16446F-821D-466B-BCA8-38CF4DED9B85}" type="pres">
      <dgm:prSet presAssocID="{7AF68F21-219D-4F03-99B8-C2E39BD03B5D}" presName="horz1" presStyleCnt="0"/>
      <dgm:spPr/>
    </dgm:pt>
    <dgm:pt modelId="{1D6B91A7-4814-4673-AC37-E65231AE6C5E}" type="pres">
      <dgm:prSet presAssocID="{7AF68F21-219D-4F03-99B8-C2E39BD03B5D}" presName="tx1" presStyleLbl="revTx" presStyleIdx="2" presStyleCnt="11"/>
      <dgm:spPr/>
    </dgm:pt>
    <dgm:pt modelId="{EC8AA718-2C2B-49B0-B127-8D46CB645940}" type="pres">
      <dgm:prSet presAssocID="{7AF68F21-219D-4F03-99B8-C2E39BD03B5D}" presName="vert1" presStyleCnt="0"/>
      <dgm:spPr/>
    </dgm:pt>
    <dgm:pt modelId="{1DA955D6-3B19-4816-9E54-17F4E9254826}" type="pres">
      <dgm:prSet presAssocID="{047FF378-8CD5-4F56-9CF2-2C92CBF31139}" presName="thickLine" presStyleLbl="alignNode1" presStyleIdx="3" presStyleCnt="11"/>
      <dgm:spPr/>
    </dgm:pt>
    <dgm:pt modelId="{97DF5A03-BD10-445A-92A6-32FAC0004F62}" type="pres">
      <dgm:prSet presAssocID="{047FF378-8CD5-4F56-9CF2-2C92CBF31139}" presName="horz1" presStyleCnt="0"/>
      <dgm:spPr/>
    </dgm:pt>
    <dgm:pt modelId="{725EEA6A-25D9-4EB6-8D60-252EB982232C}" type="pres">
      <dgm:prSet presAssocID="{047FF378-8CD5-4F56-9CF2-2C92CBF31139}" presName="tx1" presStyleLbl="revTx" presStyleIdx="3" presStyleCnt="11"/>
      <dgm:spPr/>
    </dgm:pt>
    <dgm:pt modelId="{F8AB2C59-A7B6-4D6A-9B59-43C0AF943E44}" type="pres">
      <dgm:prSet presAssocID="{047FF378-8CD5-4F56-9CF2-2C92CBF31139}" presName="vert1" presStyleCnt="0"/>
      <dgm:spPr/>
    </dgm:pt>
    <dgm:pt modelId="{7AE7AB35-AE46-4318-BC3D-7E1DF4FCAE7D}" type="pres">
      <dgm:prSet presAssocID="{F068D5E7-06D6-480B-9943-82AECADAC123}" presName="thickLine" presStyleLbl="alignNode1" presStyleIdx="4" presStyleCnt="11"/>
      <dgm:spPr/>
    </dgm:pt>
    <dgm:pt modelId="{8E4D4B1F-FE43-48D0-A3EF-A8020B2A46CA}" type="pres">
      <dgm:prSet presAssocID="{F068D5E7-06D6-480B-9943-82AECADAC123}" presName="horz1" presStyleCnt="0"/>
      <dgm:spPr/>
    </dgm:pt>
    <dgm:pt modelId="{EDC60A72-3CC7-4AFC-99ED-625854D706F0}" type="pres">
      <dgm:prSet presAssocID="{F068D5E7-06D6-480B-9943-82AECADAC123}" presName="tx1" presStyleLbl="revTx" presStyleIdx="4" presStyleCnt="11"/>
      <dgm:spPr/>
    </dgm:pt>
    <dgm:pt modelId="{96F21071-09B0-4D67-AE7D-59BA09FACD85}" type="pres">
      <dgm:prSet presAssocID="{F068D5E7-06D6-480B-9943-82AECADAC123}" presName="vert1" presStyleCnt="0"/>
      <dgm:spPr/>
    </dgm:pt>
    <dgm:pt modelId="{45E4D435-CA85-40C4-ACB6-8B76169D89D1}" type="pres">
      <dgm:prSet presAssocID="{A54F5168-F7F6-4257-AC49-7F87C344D40E}" presName="thickLine" presStyleLbl="alignNode1" presStyleIdx="5" presStyleCnt="11"/>
      <dgm:spPr/>
    </dgm:pt>
    <dgm:pt modelId="{1A651028-07F5-466A-AF4B-8DCD6B0E4553}" type="pres">
      <dgm:prSet presAssocID="{A54F5168-F7F6-4257-AC49-7F87C344D40E}" presName="horz1" presStyleCnt="0"/>
      <dgm:spPr/>
    </dgm:pt>
    <dgm:pt modelId="{0207A19C-CBEF-40DC-90FC-7CD091954671}" type="pres">
      <dgm:prSet presAssocID="{A54F5168-F7F6-4257-AC49-7F87C344D40E}" presName="tx1" presStyleLbl="revTx" presStyleIdx="5" presStyleCnt="11"/>
      <dgm:spPr/>
    </dgm:pt>
    <dgm:pt modelId="{8B09CFD9-B23E-456F-BA8D-88C72540AF0E}" type="pres">
      <dgm:prSet presAssocID="{A54F5168-F7F6-4257-AC49-7F87C344D40E}" presName="vert1" presStyleCnt="0"/>
      <dgm:spPr/>
    </dgm:pt>
    <dgm:pt modelId="{002F8BF9-3A6D-4FD7-8590-900AA8078BBB}" type="pres">
      <dgm:prSet presAssocID="{3723A407-8D21-4FD6-8E36-0677F53732BE}" presName="thickLine" presStyleLbl="alignNode1" presStyleIdx="6" presStyleCnt="11"/>
      <dgm:spPr/>
    </dgm:pt>
    <dgm:pt modelId="{29097F59-56A6-4273-8E81-85C56EF87188}" type="pres">
      <dgm:prSet presAssocID="{3723A407-8D21-4FD6-8E36-0677F53732BE}" presName="horz1" presStyleCnt="0"/>
      <dgm:spPr/>
    </dgm:pt>
    <dgm:pt modelId="{613EE15A-49E1-48A4-9250-344ACFD8F2D4}" type="pres">
      <dgm:prSet presAssocID="{3723A407-8D21-4FD6-8E36-0677F53732BE}" presName="tx1" presStyleLbl="revTx" presStyleIdx="6" presStyleCnt="11"/>
      <dgm:spPr/>
    </dgm:pt>
    <dgm:pt modelId="{B696B227-B711-4442-8C68-840178F3B7BE}" type="pres">
      <dgm:prSet presAssocID="{3723A407-8D21-4FD6-8E36-0677F53732BE}" presName="vert1" presStyleCnt="0"/>
      <dgm:spPr/>
    </dgm:pt>
    <dgm:pt modelId="{E6026F73-5E21-4A37-8DA9-AD38DDAB7E2A}" type="pres">
      <dgm:prSet presAssocID="{B70EA137-9D45-4B8D-B8F6-C58EB4626471}" presName="thickLine" presStyleLbl="alignNode1" presStyleIdx="7" presStyleCnt="11"/>
      <dgm:spPr/>
    </dgm:pt>
    <dgm:pt modelId="{CFEF0639-5D48-4EC8-9C88-05EF0DBE26E2}" type="pres">
      <dgm:prSet presAssocID="{B70EA137-9D45-4B8D-B8F6-C58EB4626471}" presName="horz1" presStyleCnt="0"/>
      <dgm:spPr/>
    </dgm:pt>
    <dgm:pt modelId="{2EB8A15F-1129-4723-B523-DB3177A02E05}" type="pres">
      <dgm:prSet presAssocID="{B70EA137-9D45-4B8D-B8F6-C58EB4626471}" presName="tx1" presStyleLbl="revTx" presStyleIdx="7" presStyleCnt="11"/>
      <dgm:spPr/>
    </dgm:pt>
    <dgm:pt modelId="{72A92E80-367D-4080-B7B5-E7240F75DBD4}" type="pres">
      <dgm:prSet presAssocID="{B70EA137-9D45-4B8D-B8F6-C58EB4626471}" presName="vert1" presStyleCnt="0"/>
      <dgm:spPr/>
    </dgm:pt>
    <dgm:pt modelId="{667A5312-CB1F-46DF-9A74-B87AD2F944DD}" type="pres">
      <dgm:prSet presAssocID="{D6807BB2-9DB6-4EE2-B593-7DB013A347E2}" presName="thickLine" presStyleLbl="alignNode1" presStyleIdx="8" presStyleCnt="11"/>
      <dgm:spPr/>
    </dgm:pt>
    <dgm:pt modelId="{F7D26F0C-E9EC-4943-96C4-FDDF36A32DC3}" type="pres">
      <dgm:prSet presAssocID="{D6807BB2-9DB6-4EE2-B593-7DB013A347E2}" presName="horz1" presStyleCnt="0"/>
      <dgm:spPr/>
    </dgm:pt>
    <dgm:pt modelId="{1D6D3DD4-6602-41A1-964D-B42E78B4ACC2}" type="pres">
      <dgm:prSet presAssocID="{D6807BB2-9DB6-4EE2-B593-7DB013A347E2}" presName="tx1" presStyleLbl="revTx" presStyleIdx="8" presStyleCnt="11"/>
      <dgm:spPr/>
    </dgm:pt>
    <dgm:pt modelId="{32EFFCBA-B1C4-4706-9D78-F9A7E31B7876}" type="pres">
      <dgm:prSet presAssocID="{D6807BB2-9DB6-4EE2-B593-7DB013A347E2}" presName="vert1" presStyleCnt="0"/>
      <dgm:spPr/>
    </dgm:pt>
    <dgm:pt modelId="{625A9DCC-D0C3-41DD-9E77-A82BC129289F}" type="pres">
      <dgm:prSet presAssocID="{0BF5DECD-33F5-4735-861C-7553B33FA3FF}" presName="thickLine" presStyleLbl="alignNode1" presStyleIdx="9" presStyleCnt="11"/>
      <dgm:spPr/>
    </dgm:pt>
    <dgm:pt modelId="{2284850E-326B-4AEC-B389-DF9403A29ACA}" type="pres">
      <dgm:prSet presAssocID="{0BF5DECD-33F5-4735-861C-7553B33FA3FF}" presName="horz1" presStyleCnt="0"/>
      <dgm:spPr/>
    </dgm:pt>
    <dgm:pt modelId="{BCF3BD7C-AB2C-473A-9211-A8858B66EFC3}" type="pres">
      <dgm:prSet presAssocID="{0BF5DECD-33F5-4735-861C-7553B33FA3FF}" presName="tx1" presStyleLbl="revTx" presStyleIdx="9" presStyleCnt="11"/>
      <dgm:spPr/>
    </dgm:pt>
    <dgm:pt modelId="{17772066-0D36-4B06-BDAE-68665A3945CB}" type="pres">
      <dgm:prSet presAssocID="{0BF5DECD-33F5-4735-861C-7553B33FA3FF}" presName="vert1" presStyleCnt="0"/>
      <dgm:spPr/>
    </dgm:pt>
    <dgm:pt modelId="{AC7E5F65-6FD8-4EE1-ACDC-1CB4850B190D}" type="pres">
      <dgm:prSet presAssocID="{E77926C7-253E-470E-8A9A-0E618B9F7DED}" presName="thickLine" presStyleLbl="alignNode1" presStyleIdx="10" presStyleCnt="11"/>
      <dgm:spPr/>
    </dgm:pt>
    <dgm:pt modelId="{6D131F6E-025C-485C-B218-7DAA882F63E5}" type="pres">
      <dgm:prSet presAssocID="{E77926C7-253E-470E-8A9A-0E618B9F7DED}" presName="horz1" presStyleCnt="0"/>
      <dgm:spPr/>
    </dgm:pt>
    <dgm:pt modelId="{9A317413-66C4-49EB-A308-896EB635E1D0}" type="pres">
      <dgm:prSet presAssocID="{E77926C7-253E-470E-8A9A-0E618B9F7DED}" presName="tx1" presStyleLbl="revTx" presStyleIdx="10" presStyleCnt="11"/>
      <dgm:spPr/>
    </dgm:pt>
    <dgm:pt modelId="{B12ADA16-02BF-4538-947D-8492C51E3EF7}" type="pres">
      <dgm:prSet presAssocID="{E77926C7-253E-470E-8A9A-0E618B9F7DED}" presName="vert1" presStyleCnt="0"/>
      <dgm:spPr/>
    </dgm:pt>
  </dgm:ptLst>
  <dgm:cxnLst>
    <dgm:cxn modelId="{571A1110-DB70-46CF-ADB9-19CF7F82BF00}" type="presOf" srcId="{1B1B9825-D2A7-4C33-9346-E622DC4B954A}" destId="{2CADAFE9-03E8-4478-849F-4C5BE2BD6D36}" srcOrd="0" destOrd="0" presId="urn:microsoft.com/office/officeart/2008/layout/LinedList"/>
    <dgm:cxn modelId="{638CE02B-E970-4D42-B44C-DF6B14B50EED}" srcId="{488A8AAF-EE4A-490E-9B0C-F720B269E891}" destId="{D6807BB2-9DB6-4EE2-B593-7DB013A347E2}" srcOrd="8" destOrd="0" parTransId="{6BAEA5D9-FC9A-4FF7-A912-DC8547261002}" sibTransId="{7C816302-E581-41A4-B87D-680FB02193D2}"/>
    <dgm:cxn modelId="{B0E1912E-4F3A-4031-B5D2-7BFA4BD3FC43}" srcId="{488A8AAF-EE4A-490E-9B0C-F720B269E891}" destId="{1B1B9825-D2A7-4C33-9346-E622DC4B954A}" srcOrd="0" destOrd="0" parTransId="{7CE5C4FA-67A2-4108-905C-F5C95776ADD1}" sibTransId="{1C434A30-BC48-4F95-923C-4C6203260380}"/>
    <dgm:cxn modelId="{5863D83B-84CF-4714-BAD3-26D7D99BC118}" srcId="{488A8AAF-EE4A-490E-9B0C-F720B269E891}" destId="{7AF68F21-219D-4F03-99B8-C2E39BD03B5D}" srcOrd="2" destOrd="0" parTransId="{D95090F1-8D80-4F67-A1D5-D42D5981CDE4}" sibTransId="{D02CF3EB-75A8-4A06-A842-E9E658786C77}"/>
    <dgm:cxn modelId="{F9E00C40-403E-4B66-8B64-39D0E3520002}" srcId="{488A8AAF-EE4A-490E-9B0C-F720B269E891}" destId="{3723A407-8D21-4FD6-8E36-0677F53732BE}" srcOrd="6" destOrd="0" parTransId="{5CD23AD0-E94D-4F89-993D-CCA2ECE1C22F}" sibTransId="{D2B76059-FEEA-4B25-97D6-BB9A921B6E9E}"/>
    <dgm:cxn modelId="{A2968540-A129-43ED-AAE5-6C6C7AA62ADA}" type="presOf" srcId="{B70EA137-9D45-4B8D-B8F6-C58EB4626471}" destId="{2EB8A15F-1129-4723-B523-DB3177A02E05}" srcOrd="0" destOrd="0" presId="urn:microsoft.com/office/officeart/2008/layout/LinedList"/>
    <dgm:cxn modelId="{66F89962-EA87-43C4-87CB-FD61F8854E24}" type="presOf" srcId="{A54F5168-F7F6-4257-AC49-7F87C344D40E}" destId="{0207A19C-CBEF-40DC-90FC-7CD091954671}" srcOrd="0" destOrd="0" presId="urn:microsoft.com/office/officeart/2008/layout/LinedList"/>
    <dgm:cxn modelId="{6F11FD46-1DE1-45C7-8D4C-04EAD1232A14}" type="presOf" srcId="{8531B8F4-7FCE-4E06-B294-CFED6EEDBE4B}" destId="{382F6BBD-4975-409B-B739-B05D951C1ED6}" srcOrd="0" destOrd="0" presId="urn:microsoft.com/office/officeart/2008/layout/LinedList"/>
    <dgm:cxn modelId="{8AB7AB68-F1D4-4DF3-90B3-E54E62A355AD}" type="presOf" srcId="{E77926C7-253E-470E-8A9A-0E618B9F7DED}" destId="{9A317413-66C4-49EB-A308-896EB635E1D0}" srcOrd="0" destOrd="0" presId="urn:microsoft.com/office/officeart/2008/layout/LinedList"/>
    <dgm:cxn modelId="{9CE11A69-6799-4663-B447-E65952892171}" type="presOf" srcId="{7AF68F21-219D-4F03-99B8-C2E39BD03B5D}" destId="{1D6B91A7-4814-4673-AC37-E65231AE6C5E}" srcOrd="0" destOrd="0" presId="urn:microsoft.com/office/officeart/2008/layout/LinedList"/>
    <dgm:cxn modelId="{17414485-7081-4B63-B259-FABFA6339F91}" srcId="{488A8AAF-EE4A-490E-9B0C-F720B269E891}" destId="{A54F5168-F7F6-4257-AC49-7F87C344D40E}" srcOrd="5" destOrd="0" parTransId="{B2F9792C-F5AC-4FCD-95CA-9D3237B86D96}" sibTransId="{8CF2CC65-47D7-43CA-B7D1-29BFBB880470}"/>
    <dgm:cxn modelId="{5B5B22A0-4E06-48D9-8BC1-7CF0C0F8C989}" srcId="{488A8AAF-EE4A-490E-9B0C-F720B269E891}" destId="{0BF5DECD-33F5-4735-861C-7553B33FA3FF}" srcOrd="9" destOrd="0" parTransId="{4298F1A4-3CCE-4878-B8AD-0E0520EE6AAF}" sibTransId="{465FF7A4-DE72-409A-9F67-8AD39B38BDA7}"/>
    <dgm:cxn modelId="{65482FA9-5110-478F-A3FF-5C38D7898E6E}" srcId="{488A8AAF-EE4A-490E-9B0C-F720B269E891}" destId="{047FF378-8CD5-4F56-9CF2-2C92CBF31139}" srcOrd="3" destOrd="0" parTransId="{BAB93159-21C2-4EE2-8424-9DEECFA663D6}" sibTransId="{22935FA4-D374-4504-97E4-A8AE225EE5A8}"/>
    <dgm:cxn modelId="{39EA3EAD-F6B6-41EE-A71C-3C0083827FC6}" srcId="{488A8AAF-EE4A-490E-9B0C-F720B269E891}" destId="{8531B8F4-7FCE-4E06-B294-CFED6EEDBE4B}" srcOrd="1" destOrd="0" parTransId="{1BCA5BD3-C94C-4006-9C54-C5683018E357}" sibTransId="{9B18978D-E9B3-4FCC-B9FA-AD63DA9F652E}"/>
    <dgm:cxn modelId="{CE39A4B1-2D8E-4F20-B1A7-279038304CDB}" type="presOf" srcId="{047FF378-8CD5-4F56-9CF2-2C92CBF31139}" destId="{725EEA6A-25D9-4EB6-8D60-252EB982232C}" srcOrd="0" destOrd="0" presId="urn:microsoft.com/office/officeart/2008/layout/LinedList"/>
    <dgm:cxn modelId="{9DF94CB5-DD31-4937-A7C3-006B8EF610AE}" type="presOf" srcId="{488A8AAF-EE4A-490E-9B0C-F720B269E891}" destId="{B44F2BF7-EBFA-4FD0-87D2-60D1C7AA7D5E}" srcOrd="0" destOrd="0" presId="urn:microsoft.com/office/officeart/2008/layout/LinedList"/>
    <dgm:cxn modelId="{C7AAFBC5-93BF-4E6A-A42F-568F1E3FF508}" type="presOf" srcId="{F068D5E7-06D6-480B-9943-82AECADAC123}" destId="{EDC60A72-3CC7-4AFC-99ED-625854D706F0}" srcOrd="0" destOrd="0" presId="urn:microsoft.com/office/officeart/2008/layout/LinedList"/>
    <dgm:cxn modelId="{51F422D1-751F-4A94-8B6C-5E18C9A64FEB}" type="presOf" srcId="{0BF5DECD-33F5-4735-861C-7553B33FA3FF}" destId="{BCF3BD7C-AB2C-473A-9211-A8858B66EFC3}" srcOrd="0" destOrd="0" presId="urn:microsoft.com/office/officeart/2008/layout/LinedList"/>
    <dgm:cxn modelId="{52B1ACD1-C8CE-4191-ACDA-24B0F2E58691}" type="presOf" srcId="{3723A407-8D21-4FD6-8E36-0677F53732BE}" destId="{613EE15A-49E1-48A4-9250-344ACFD8F2D4}" srcOrd="0" destOrd="0" presId="urn:microsoft.com/office/officeart/2008/layout/LinedList"/>
    <dgm:cxn modelId="{8DDE29D2-7F89-4FC4-A44A-D7E11522344D}" type="presOf" srcId="{D6807BB2-9DB6-4EE2-B593-7DB013A347E2}" destId="{1D6D3DD4-6602-41A1-964D-B42E78B4ACC2}" srcOrd="0" destOrd="0" presId="urn:microsoft.com/office/officeart/2008/layout/LinedList"/>
    <dgm:cxn modelId="{DC10EEE2-E90C-49D9-A047-AC6533C601A2}" srcId="{488A8AAF-EE4A-490E-9B0C-F720B269E891}" destId="{E77926C7-253E-470E-8A9A-0E618B9F7DED}" srcOrd="10" destOrd="0" parTransId="{BCB1BC61-6311-426C-909D-A8AA041843F0}" sibTransId="{2286C5AC-4BB1-48EB-A884-817A4AE40BF5}"/>
    <dgm:cxn modelId="{E4F96BEE-43E9-44B3-B583-7E5EAD62AFCD}" srcId="{488A8AAF-EE4A-490E-9B0C-F720B269E891}" destId="{F068D5E7-06D6-480B-9943-82AECADAC123}" srcOrd="4" destOrd="0" parTransId="{760FCB38-7B7A-437A-908A-063853FD1EC1}" sibTransId="{6CC60015-07C0-4B88-8FEE-8BCF59DB6E17}"/>
    <dgm:cxn modelId="{54E929F2-8DB0-4947-9EC8-326FBB7EC3C5}" srcId="{488A8AAF-EE4A-490E-9B0C-F720B269E891}" destId="{B70EA137-9D45-4B8D-B8F6-C58EB4626471}" srcOrd="7" destOrd="0" parTransId="{B7C6753A-3342-44ED-80A8-9F851681EEA0}" sibTransId="{7F7E9D8F-7569-4939-8342-438F0B32B2F0}"/>
    <dgm:cxn modelId="{A206940B-9345-4D99-985F-F22F9C640A11}" type="presParOf" srcId="{B44F2BF7-EBFA-4FD0-87D2-60D1C7AA7D5E}" destId="{92024F95-2D34-4EB0-B581-DE148611B680}" srcOrd="0" destOrd="0" presId="urn:microsoft.com/office/officeart/2008/layout/LinedList"/>
    <dgm:cxn modelId="{B574825D-D805-45CE-BE60-0949C9455A41}" type="presParOf" srcId="{B44F2BF7-EBFA-4FD0-87D2-60D1C7AA7D5E}" destId="{11124AF6-1951-45B6-8809-223D08FFD401}" srcOrd="1" destOrd="0" presId="urn:microsoft.com/office/officeart/2008/layout/LinedList"/>
    <dgm:cxn modelId="{2F09DECA-5A5C-4C0C-B266-51B16651FCCF}" type="presParOf" srcId="{11124AF6-1951-45B6-8809-223D08FFD401}" destId="{2CADAFE9-03E8-4478-849F-4C5BE2BD6D36}" srcOrd="0" destOrd="0" presId="urn:microsoft.com/office/officeart/2008/layout/LinedList"/>
    <dgm:cxn modelId="{F1E75470-FCB2-435A-AC23-D8622FE04F42}" type="presParOf" srcId="{11124AF6-1951-45B6-8809-223D08FFD401}" destId="{76BBADCA-C495-4973-A9C3-60D8B7CE0BB9}" srcOrd="1" destOrd="0" presId="urn:microsoft.com/office/officeart/2008/layout/LinedList"/>
    <dgm:cxn modelId="{57F58B9E-C0B0-4362-9DFC-ED1789D34117}" type="presParOf" srcId="{B44F2BF7-EBFA-4FD0-87D2-60D1C7AA7D5E}" destId="{FE64743D-4B93-4076-925D-DFE275BD7CA7}" srcOrd="2" destOrd="0" presId="urn:microsoft.com/office/officeart/2008/layout/LinedList"/>
    <dgm:cxn modelId="{93F5F33A-FF54-43E5-BB2B-28E0AE5A0084}" type="presParOf" srcId="{B44F2BF7-EBFA-4FD0-87D2-60D1C7AA7D5E}" destId="{5B4B494C-DA16-4220-86A6-80BF8338435F}" srcOrd="3" destOrd="0" presId="urn:microsoft.com/office/officeart/2008/layout/LinedList"/>
    <dgm:cxn modelId="{65F91ED6-54A1-4F06-B3BC-7DD7B8FC8A12}" type="presParOf" srcId="{5B4B494C-DA16-4220-86A6-80BF8338435F}" destId="{382F6BBD-4975-409B-B739-B05D951C1ED6}" srcOrd="0" destOrd="0" presId="urn:microsoft.com/office/officeart/2008/layout/LinedList"/>
    <dgm:cxn modelId="{6ADBC79D-2957-4F61-A52D-15AEEB42BF05}" type="presParOf" srcId="{5B4B494C-DA16-4220-86A6-80BF8338435F}" destId="{15F1D20A-1DF4-4B5F-BFAC-55F6BCF1322E}" srcOrd="1" destOrd="0" presId="urn:microsoft.com/office/officeart/2008/layout/LinedList"/>
    <dgm:cxn modelId="{ADA85FE4-8CC4-4B5E-ADB4-5506994769D0}" type="presParOf" srcId="{B44F2BF7-EBFA-4FD0-87D2-60D1C7AA7D5E}" destId="{18BB01D4-4D2E-42C4-8C0F-335ABB6B9A2E}" srcOrd="4" destOrd="0" presId="urn:microsoft.com/office/officeart/2008/layout/LinedList"/>
    <dgm:cxn modelId="{E5C9AD57-A8C0-49E1-8F2F-564633573BF4}" type="presParOf" srcId="{B44F2BF7-EBFA-4FD0-87D2-60D1C7AA7D5E}" destId="{FC16446F-821D-466B-BCA8-38CF4DED9B85}" srcOrd="5" destOrd="0" presId="urn:microsoft.com/office/officeart/2008/layout/LinedList"/>
    <dgm:cxn modelId="{EB756908-0344-47EB-914C-123550703196}" type="presParOf" srcId="{FC16446F-821D-466B-BCA8-38CF4DED9B85}" destId="{1D6B91A7-4814-4673-AC37-E65231AE6C5E}" srcOrd="0" destOrd="0" presId="urn:microsoft.com/office/officeart/2008/layout/LinedList"/>
    <dgm:cxn modelId="{CACCC384-B64A-4EF7-B460-3959DAFEBE88}" type="presParOf" srcId="{FC16446F-821D-466B-BCA8-38CF4DED9B85}" destId="{EC8AA718-2C2B-49B0-B127-8D46CB645940}" srcOrd="1" destOrd="0" presId="urn:microsoft.com/office/officeart/2008/layout/LinedList"/>
    <dgm:cxn modelId="{84C26F82-AE52-480D-A24D-69BB9E027CC8}" type="presParOf" srcId="{B44F2BF7-EBFA-4FD0-87D2-60D1C7AA7D5E}" destId="{1DA955D6-3B19-4816-9E54-17F4E9254826}" srcOrd="6" destOrd="0" presId="urn:microsoft.com/office/officeart/2008/layout/LinedList"/>
    <dgm:cxn modelId="{1477BEC1-106C-4759-9F1B-6E05064F3CDD}" type="presParOf" srcId="{B44F2BF7-EBFA-4FD0-87D2-60D1C7AA7D5E}" destId="{97DF5A03-BD10-445A-92A6-32FAC0004F62}" srcOrd="7" destOrd="0" presId="urn:microsoft.com/office/officeart/2008/layout/LinedList"/>
    <dgm:cxn modelId="{BD75D6FA-B9D7-4377-BE3A-6ACA57D35D4A}" type="presParOf" srcId="{97DF5A03-BD10-445A-92A6-32FAC0004F62}" destId="{725EEA6A-25D9-4EB6-8D60-252EB982232C}" srcOrd="0" destOrd="0" presId="urn:microsoft.com/office/officeart/2008/layout/LinedList"/>
    <dgm:cxn modelId="{5BB64A4F-9A2C-4BC5-9453-2FE42C14977E}" type="presParOf" srcId="{97DF5A03-BD10-445A-92A6-32FAC0004F62}" destId="{F8AB2C59-A7B6-4D6A-9B59-43C0AF943E44}" srcOrd="1" destOrd="0" presId="urn:microsoft.com/office/officeart/2008/layout/LinedList"/>
    <dgm:cxn modelId="{AB093E5C-ABC2-48EE-9D9D-5F6FC2AF193C}" type="presParOf" srcId="{B44F2BF7-EBFA-4FD0-87D2-60D1C7AA7D5E}" destId="{7AE7AB35-AE46-4318-BC3D-7E1DF4FCAE7D}" srcOrd="8" destOrd="0" presId="urn:microsoft.com/office/officeart/2008/layout/LinedList"/>
    <dgm:cxn modelId="{9837A921-5188-42EC-AF78-C59B58CEE3E4}" type="presParOf" srcId="{B44F2BF7-EBFA-4FD0-87D2-60D1C7AA7D5E}" destId="{8E4D4B1F-FE43-48D0-A3EF-A8020B2A46CA}" srcOrd="9" destOrd="0" presId="urn:microsoft.com/office/officeart/2008/layout/LinedList"/>
    <dgm:cxn modelId="{D3243F99-0328-407C-9E86-526D18DF2DF7}" type="presParOf" srcId="{8E4D4B1F-FE43-48D0-A3EF-A8020B2A46CA}" destId="{EDC60A72-3CC7-4AFC-99ED-625854D706F0}" srcOrd="0" destOrd="0" presId="urn:microsoft.com/office/officeart/2008/layout/LinedList"/>
    <dgm:cxn modelId="{86638642-B493-421D-B554-19CD379618B1}" type="presParOf" srcId="{8E4D4B1F-FE43-48D0-A3EF-A8020B2A46CA}" destId="{96F21071-09B0-4D67-AE7D-59BA09FACD85}" srcOrd="1" destOrd="0" presId="urn:microsoft.com/office/officeart/2008/layout/LinedList"/>
    <dgm:cxn modelId="{5F8D0014-28A6-4D0B-B76D-830766E2D4C9}" type="presParOf" srcId="{B44F2BF7-EBFA-4FD0-87D2-60D1C7AA7D5E}" destId="{45E4D435-CA85-40C4-ACB6-8B76169D89D1}" srcOrd="10" destOrd="0" presId="urn:microsoft.com/office/officeart/2008/layout/LinedList"/>
    <dgm:cxn modelId="{80951EB9-BBD4-4A71-8BBD-5CAF856E5FDF}" type="presParOf" srcId="{B44F2BF7-EBFA-4FD0-87D2-60D1C7AA7D5E}" destId="{1A651028-07F5-466A-AF4B-8DCD6B0E4553}" srcOrd="11" destOrd="0" presId="urn:microsoft.com/office/officeart/2008/layout/LinedList"/>
    <dgm:cxn modelId="{0742BCFF-2EEB-435B-8854-BED18693EBE5}" type="presParOf" srcId="{1A651028-07F5-466A-AF4B-8DCD6B0E4553}" destId="{0207A19C-CBEF-40DC-90FC-7CD091954671}" srcOrd="0" destOrd="0" presId="urn:microsoft.com/office/officeart/2008/layout/LinedList"/>
    <dgm:cxn modelId="{7BF4259F-00A3-4D7B-8020-176C5DF7AE19}" type="presParOf" srcId="{1A651028-07F5-466A-AF4B-8DCD6B0E4553}" destId="{8B09CFD9-B23E-456F-BA8D-88C72540AF0E}" srcOrd="1" destOrd="0" presId="urn:microsoft.com/office/officeart/2008/layout/LinedList"/>
    <dgm:cxn modelId="{41E1254E-870B-4422-B154-D0B262690D8D}" type="presParOf" srcId="{B44F2BF7-EBFA-4FD0-87D2-60D1C7AA7D5E}" destId="{002F8BF9-3A6D-4FD7-8590-900AA8078BBB}" srcOrd="12" destOrd="0" presId="urn:microsoft.com/office/officeart/2008/layout/LinedList"/>
    <dgm:cxn modelId="{F43FD0CE-4980-43D7-9528-1D9EFA372ADA}" type="presParOf" srcId="{B44F2BF7-EBFA-4FD0-87D2-60D1C7AA7D5E}" destId="{29097F59-56A6-4273-8E81-85C56EF87188}" srcOrd="13" destOrd="0" presId="urn:microsoft.com/office/officeart/2008/layout/LinedList"/>
    <dgm:cxn modelId="{617FAD24-E16B-4A9D-86B1-2B647A155B2D}" type="presParOf" srcId="{29097F59-56A6-4273-8E81-85C56EF87188}" destId="{613EE15A-49E1-48A4-9250-344ACFD8F2D4}" srcOrd="0" destOrd="0" presId="urn:microsoft.com/office/officeart/2008/layout/LinedList"/>
    <dgm:cxn modelId="{BE8D1D3B-B67C-47B1-B647-6073B74D0829}" type="presParOf" srcId="{29097F59-56A6-4273-8E81-85C56EF87188}" destId="{B696B227-B711-4442-8C68-840178F3B7BE}" srcOrd="1" destOrd="0" presId="urn:microsoft.com/office/officeart/2008/layout/LinedList"/>
    <dgm:cxn modelId="{6D9542E5-ADD4-4AEA-93E4-708F738E75D9}" type="presParOf" srcId="{B44F2BF7-EBFA-4FD0-87D2-60D1C7AA7D5E}" destId="{E6026F73-5E21-4A37-8DA9-AD38DDAB7E2A}" srcOrd="14" destOrd="0" presId="urn:microsoft.com/office/officeart/2008/layout/LinedList"/>
    <dgm:cxn modelId="{5CFE5493-3AB1-450D-BA84-FDFF02A21CD2}" type="presParOf" srcId="{B44F2BF7-EBFA-4FD0-87D2-60D1C7AA7D5E}" destId="{CFEF0639-5D48-4EC8-9C88-05EF0DBE26E2}" srcOrd="15" destOrd="0" presId="urn:microsoft.com/office/officeart/2008/layout/LinedList"/>
    <dgm:cxn modelId="{F14D8EE6-4199-43EE-8BCD-00D93745BB27}" type="presParOf" srcId="{CFEF0639-5D48-4EC8-9C88-05EF0DBE26E2}" destId="{2EB8A15F-1129-4723-B523-DB3177A02E05}" srcOrd="0" destOrd="0" presId="urn:microsoft.com/office/officeart/2008/layout/LinedList"/>
    <dgm:cxn modelId="{F71CF0EF-F3C9-4F7A-8FBC-B8331B9DFC23}" type="presParOf" srcId="{CFEF0639-5D48-4EC8-9C88-05EF0DBE26E2}" destId="{72A92E80-367D-4080-B7B5-E7240F75DBD4}" srcOrd="1" destOrd="0" presId="urn:microsoft.com/office/officeart/2008/layout/LinedList"/>
    <dgm:cxn modelId="{9030E599-FC66-4D48-86F6-FE171DA310D0}" type="presParOf" srcId="{B44F2BF7-EBFA-4FD0-87D2-60D1C7AA7D5E}" destId="{667A5312-CB1F-46DF-9A74-B87AD2F944DD}" srcOrd="16" destOrd="0" presId="urn:microsoft.com/office/officeart/2008/layout/LinedList"/>
    <dgm:cxn modelId="{EA81DA23-9B23-45F2-9D91-B324AA3AB573}" type="presParOf" srcId="{B44F2BF7-EBFA-4FD0-87D2-60D1C7AA7D5E}" destId="{F7D26F0C-E9EC-4943-96C4-FDDF36A32DC3}" srcOrd="17" destOrd="0" presId="urn:microsoft.com/office/officeart/2008/layout/LinedList"/>
    <dgm:cxn modelId="{9E915B10-3F43-4B4F-BE70-7F7A4B5BFF0F}" type="presParOf" srcId="{F7D26F0C-E9EC-4943-96C4-FDDF36A32DC3}" destId="{1D6D3DD4-6602-41A1-964D-B42E78B4ACC2}" srcOrd="0" destOrd="0" presId="urn:microsoft.com/office/officeart/2008/layout/LinedList"/>
    <dgm:cxn modelId="{B75955E4-5E08-4E46-AE2B-5922EEEA6976}" type="presParOf" srcId="{F7D26F0C-E9EC-4943-96C4-FDDF36A32DC3}" destId="{32EFFCBA-B1C4-4706-9D78-F9A7E31B7876}" srcOrd="1" destOrd="0" presId="urn:microsoft.com/office/officeart/2008/layout/LinedList"/>
    <dgm:cxn modelId="{9B14F1E4-0519-410B-B8B2-8741720C06E5}" type="presParOf" srcId="{B44F2BF7-EBFA-4FD0-87D2-60D1C7AA7D5E}" destId="{625A9DCC-D0C3-41DD-9E77-A82BC129289F}" srcOrd="18" destOrd="0" presId="urn:microsoft.com/office/officeart/2008/layout/LinedList"/>
    <dgm:cxn modelId="{33BBD9E3-6AA8-43D6-B236-7C41C5385752}" type="presParOf" srcId="{B44F2BF7-EBFA-4FD0-87D2-60D1C7AA7D5E}" destId="{2284850E-326B-4AEC-B389-DF9403A29ACA}" srcOrd="19" destOrd="0" presId="urn:microsoft.com/office/officeart/2008/layout/LinedList"/>
    <dgm:cxn modelId="{C3848042-9128-42D8-9378-37A3867569F6}" type="presParOf" srcId="{2284850E-326B-4AEC-B389-DF9403A29ACA}" destId="{BCF3BD7C-AB2C-473A-9211-A8858B66EFC3}" srcOrd="0" destOrd="0" presId="urn:microsoft.com/office/officeart/2008/layout/LinedList"/>
    <dgm:cxn modelId="{731F5A0C-E540-4BD6-B1F6-6910AD98DB8D}" type="presParOf" srcId="{2284850E-326B-4AEC-B389-DF9403A29ACA}" destId="{17772066-0D36-4B06-BDAE-68665A3945CB}" srcOrd="1" destOrd="0" presId="urn:microsoft.com/office/officeart/2008/layout/LinedList"/>
    <dgm:cxn modelId="{AA1A55F4-42DB-4014-AA3B-C35A63D2CDDA}" type="presParOf" srcId="{B44F2BF7-EBFA-4FD0-87D2-60D1C7AA7D5E}" destId="{AC7E5F65-6FD8-4EE1-ACDC-1CB4850B190D}" srcOrd="20" destOrd="0" presId="urn:microsoft.com/office/officeart/2008/layout/LinedList"/>
    <dgm:cxn modelId="{5F353077-6356-4F76-8CDD-0836986BDC89}" type="presParOf" srcId="{B44F2BF7-EBFA-4FD0-87D2-60D1C7AA7D5E}" destId="{6D131F6E-025C-485C-B218-7DAA882F63E5}" srcOrd="21" destOrd="0" presId="urn:microsoft.com/office/officeart/2008/layout/LinedList"/>
    <dgm:cxn modelId="{D310E073-6E6D-427E-BABF-DDF66DF4CC10}" type="presParOf" srcId="{6D131F6E-025C-485C-B218-7DAA882F63E5}" destId="{9A317413-66C4-49EB-A308-896EB635E1D0}" srcOrd="0" destOrd="0" presId="urn:microsoft.com/office/officeart/2008/layout/LinedList"/>
    <dgm:cxn modelId="{57352C34-AB5C-44F1-A0FD-76CAE01C6870}" type="presParOf" srcId="{6D131F6E-025C-485C-B218-7DAA882F63E5}" destId="{B12ADA16-02BF-4538-947D-8492C51E3EF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024F95-2D34-4EB0-B581-DE148611B680}">
      <dsp:nvSpPr>
        <dsp:cNvPr id="0" name=""/>
        <dsp:cNvSpPr/>
      </dsp:nvSpPr>
      <dsp:spPr>
        <a:xfrm>
          <a:off x="0" y="2219"/>
          <a:ext cx="11277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ADAFE9-03E8-4478-849F-4C5BE2BD6D36}">
      <dsp:nvSpPr>
        <dsp:cNvPr id="0" name=""/>
        <dsp:cNvSpPr/>
      </dsp:nvSpPr>
      <dsp:spPr>
        <a:xfrm>
          <a:off x="0" y="2219"/>
          <a:ext cx="11277600" cy="412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>
              <a:hlinkClick xmlns:r="http://schemas.openxmlformats.org/officeDocument/2006/relationships" r:id="rId1"/>
            </a:rPr>
            <a:t>MyIEC</a:t>
          </a:r>
          <a:endParaRPr lang="en-US" sz="1900" kern="1200"/>
        </a:p>
      </dsp:txBody>
      <dsp:txXfrm>
        <a:off x="0" y="2219"/>
        <a:ext cx="11277600" cy="412862"/>
      </dsp:txXfrm>
    </dsp:sp>
    <dsp:sp modelId="{FE64743D-4B93-4076-925D-DFE275BD7CA7}">
      <dsp:nvSpPr>
        <dsp:cNvPr id="0" name=""/>
        <dsp:cNvSpPr/>
      </dsp:nvSpPr>
      <dsp:spPr>
        <a:xfrm>
          <a:off x="0" y="415082"/>
          <a:ext cx="11277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2F6BBD-4975-409B-B739-B05D951C1ED6}">
      <dsp:nvSpPr>
        <dsp:cNvPr id="0" name=""/>
        <dsp:cNvSpPr/>
      </dsp:nvSpPr>
      <dsp:spPr>
        <a:xfrm>
          <a:off x="0" y="415082"/>
          <a:ext cx="11277600" cy="412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>
              <a:hlinkClick xmlns:r="http://schemas.openxmlformats.org/officeDocument/2006/relationships" r:id="rId2"/>
            </a:rPr>
            <a:t>MyNewDocs</a:t>
          </a:r>
          <a:endParaRPr lang="en-US" sz="1900" kern="1200"/>
        </a:p>
      </dsp:txBody>
      <dsp:txXfrm>
        <a:off x="0" y="415082"/>
        <a:ext cx="11277600" cy="412862"/>
      </dsp:txXfrm>
    </dsp:sp>
    <dsp:sp modelId="{18BB01D4-4D2E-42C4-8C0F-335ABB6B9A2E}">
      <dsp:nvSpPr>
        <dsp:cNvPr id="0" name=""/>
        <dsp:cNvSpPr/>
      </dsp:nvSpPr>
      <dsp:spPr>
        <a:xfrm>
          <a:off x="0" y="827945"/>
          <a:ext cx="11277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6B91A7-4814-4673-AC37-E65231AE6C5E}">
      <dsp:nvSpPr>
        <dsp:cNvPr id="0" name=""/>
        <dsp:cNvSpPr/>
      </dsp:nvSpPr>
      <dsp:spPr>
        <a:xfrm>
          <a:off x="0" y="827945"/>
          <a:ext cx="11277600" cy="412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>
              <a:hlinkClick xmlns:r="http://schemas.openxmlformats.org/officeDocument/2006/relationships" r:id="rId3"/>
            </a:rPr>
            <a:t>TC/SC Dashboard</a:t>
          </a:r>
          <a:endParaRPr lang="en-US" sz="1900" kern="1200"/>
        </a:p>
      </dsp:txBody>
      <dsp:txXfrm>
        <a:off x="0" y="827945"/>
        <a:ext cx="11277600" cy="412862"/>
      </dsp:txXfrm>
    </dsp:sp>
    <dsp:sp modelId="{1DA955D6-3B19-4816-9E54-17F4E9254826}">
      <dsp:nvSpPr>
        <dsp:cNvPr id="0" name=""/>
        <dsp:cNvSpPr/>
      </dsp:nvSpPr>
      <dsp:spPr>
        <a:xfrm>
          <a:off x="0" y="1240808"/>
          <a:ext cx="11277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5EEA6A-25D9-4EB6-8D60-252EB982232C}">
      <dsp:nvSpPr>
        <dsp:cNvPr id="0" name=""/>
        <dsp:cNvSpPr/>
      </dsp:nvSpPr>
      <dsp:spPr>
        <a:xfrm>
          <a:off x="0" y="1240808"/>
          <a:ext cx="11277600" cy="412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>
              <a:hlinkClick xmlns:r="http://schemas.openxmlformats.org/officeDocument/2006/relationships" r:id="rId4"/>
            </a:rPr>
            <a:t>Collaboration Platform </a:t>
          </a:r>
          <a:endParaRPr lang="en-US" sz="1900" kern="1200"/>
        </a:p>
      </dsp:txBody>
      <dsp:txXfrm>
        <a:off x="0" y="1240808"/>
        <a:ext cx="11277600" cy="412862"/>
      </dsp:txXfrm>
    </dsp:sp>
    <dsp:sp modelId="{7AE7AB35-AE46-4318-BC3D-7E1DF4FCAE7D}">
      <dsp:nvSpPr>
        <dsp:cNvPr id="0" name=""/>
        <dsp:cNvSpPr/>
      </dsp:nvSpPr>
      <dsp:spPr>
        <a:xfrm>
          <a:off x="0" y="1653671"/>
          <a:ext cx="11277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C60A72-3CC7-4AFC-99ED-625854D706F0}">
      <dsp:nvSpPr>
        <dsp:cNvPr id="0" name=""/>
        <dsp:cNvSpPr/>
      </dsp:nvSpPr>
      <dsp:spPr>
        <a:xfrm>
          <a:off x="0" y="1653671"/>
          <a:ext cx="11277600" cy="412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>
              <a:hlinkClick xmlns:r="http://schemas.openxmlformats.org/officeDocument/2006/relationships" r:id="rId5"/>
            </a:rPr>
            <a:t>Expert Management System</a:t>
          </a:r>
          <a:endParaRPr lang="en-US" sz="1900" kern="1200"/>
        </a:p>
      </dsp:txBody>
      <dsp:txXfrm>
        <a:off x="0" y="1653671"/>
        <a:ext cx="11277600" cy="412862"/>
      </dsp:txXfrm>
    </dsp:sp>
    <dsp:sp modelId="{45E4D435-CA85-40C4-ACB6-8B76169D89D1}">
      <dsp:nvSpPr>
        <dsp:cNvPr id="0" name=""/>
        <dsp:cNvSpPr/>
      </dsp:nvSpPr>
      <dsp:spPr>
        <a:xfrm>
          <a:off x="0" y="2066534"/>
          <a:ext cx="11277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07A19C-CBEF-40DC-90FC-7CD091954671}">
      <dsp:nvSpPr>
        <dsp:cNvPr id="0" name=""/>
        <dsp:cNvSpPr/>
      </dsp:nvSpPr>
      <dsp:spPr>
        <a:xfrm>
          <a:off x="0" y="2066534"/>
          <a:ext cx="11277600" cy="412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>
              <a:hlinkClick xmlns:r="http://schemas.openxmlformats.org/officeDocument/2006/relationships" r:id="rId6"/>
            </a:rPr>
            <a:t>Meeting Registration System</a:t>
          </a:r>
          <a:endParaRPr lang="en-US" sz="1900" kern="1200"/>
        </a:p>
      </dsp:txBody>
      <dsp:txXfrm>
        <a:off x="0" y="2066534"/>
        <a:ext cx="11277600" cy="412862"/>
      </dsp:txXfrm>
    </dsp:sp>
    <dsp:sp modelId="{002F8BF9-3A6D-4FD7-8590-900AA8078BBB}">
      <dsp:nvSpPr>
        <dsp:cNvPr id="0" name=""/>
        <dsp:cNvSpPr/>
      </dsp:nvSpPr>
      <dsp:spPr>
        <a:xfrm>
          <a:off x="0" y="2479397"/>
          <a:ext cx="11277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3EE15A-49E1-48A4-9250-344ACFD8F2D4}">
      <dsp:nvSpPr>
        <dsp:cNvPr id="0" name=""/>
        <dsp:cNvSpPr/>
      </dsp:nvSpPr>
      <dsp:spPr>
        <a:xfrm>
          <a:off x="0" y="2479397"/>
          <a:ext cx="11277600" cy="412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>
              <a:hlinkClick xmlns:r="http://schemas.openxmlformats.org/officeDocument/2006/relationships" r:id="rId7"/>
            </a:rPr>
            <a:t>IEC Website advanced search</a:t>
          </a:r>
          <a:endParaRPr lang="en-US" sz="1900" kern="1200"/>
        </a:p>
      </dsp:txBody>
      <dsp:txXfrm>
        <a:off x="0" y="2479397"/>
        <a:ext cx="11277600" cy="412862"/>
      </dsp:txXfrm>
    </dsp:sp>
    <dsp:sp modelId="{E6026F73-5E21-4A37-8DA9-AD38DDAB7E2A}">
      <dsp:nvSpPr>
        <dsp:cNvPr id="0" name=""/>
        <dsp:cNvSpPr/>
      </dsp:nvSpPr>
      <dsp:spPr>
        <a:xfrm>
          <a:off x="0" y="2892260"/>
          <a:ext cx="11277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B8A15F-1129-4723-B523-DB3177A02E05}">
      <dsp:nvSpPr>
        <dsp:cNvPr id="0" name=""/>
        <dsp:cNvSpPr/>
      </dsp:nvSpPr>
      <dsp:spPr>
        <a:xfrm>
          <a:off x="0" y="2892260"/>
          <a:ext cx="11277600" cy="412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>
              <a:hlinkClick xmlns:r="http://schemas.openxmlformats.org/officeDocument/2006/relationships" r:id="rId8"/>
            </a:rPr>
            <a:t>IEC Mapping platform</a:t>
          </a:r>
          <a:endParaRPr lang="en-US" sz="1900" kern="1200"/>
        </a:p>
      </dsp:txBody>
      <dsp:txXfrm>
        <a:off x="0" y="2892260"/>
        <a:ext cx="11277600" cy="412862"/>
      </dsp:txXfrm>
    </dsp:sp>
    <dsp:sp modelId="{667A5312-CB1F-46DF-9A74-B87AD2F944DD}">
      <dsp:nvSpPr>
        <dsp:cNvPr id="0" name=""/>
        <dsp:cNvSpPr/>
      </dsp:nvSpPr>
      <dsp:spPr>
        <a:xfrm>
          <a:off x="0" y="3305123"/>
          <a:ext cx="11277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6D3DD4-6602-41A1-964D-B42E78B4ACC2}">
      <dsp:nvSpPr>
        <dsp:cNvPr id="0" name=""/>
        <dsp:cNvSpPr/>
      </dsp:nvSpPr>
      <dsp:spPr>
        <a:xfrm>
          <a:off x="0" y="3305123"/>
          <a:ext cx="11277600" cy="412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>
              <a:hlinkClick xmlns:r="http://schemas.openxmlformats.org/officeDocument/2006/relationships" r:id="rId9"/>
            </a:rPr>
            <a:t>Online Standards Development</a:t>
          </a:r>
          <a:endParaRPr lang="en-US" sz="1900" kern="1200"/>
        </a:p>
      </dsp:txBody>
      <dsp:txXfrm>
        <a:off x="0" y="3305123"/>
        <a:ext cx="11277600" cy="412862"/>
      </dsp:txXfrm>
    </dsp:sp>
    <dsp:sp modelId="{625A9DCC-D0C3-41DD-9E77-A82BC129289F}">
      <dsp:nvSpPr>
        <dsp:cNvPr id="0" name=""/>
        <dsp:cNvSpPr/>
      </dsp:nvSpPr>
      <dsp:spPr>
        <a:xfrm>
          <a:off x="0" y="3717986"/>
          <a:ext cx="11277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F3BD7C-AB2C-473A-9211-A8858B66EFC3}">
      <dsp:nvSpPr>
        <dsp:cNvPr id="0" name=""/>
        <dsp:cNvSpPr/>
      </dsp:nvSpPr>
      <dsp:spPr>
        <a:xfrm>
          <a:off x="0" y="3717986"/>
          <a:ext cx="11277600" cy="412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900" kern="1200">
              <a:hlinkClick xmlns:r="http://schemas.openxmlformats.org/officeDocument/2006/relationships" r:id="rId10"/>
            </a:rPr>
            <a:t>Zoom</a:t>
          </a:r>
          <a:endParaRPr lang="en-US" sz="1900" kern="1200"/>
        </a:p>
      </dsp:txBody>
      <dsp:txXfrm>
        <a:off x="0" y="3717986"/>
        <a:ext cx="11277600" cy="412862"/>
      </dsp:txXfrm>
    </dsp:sp>
    <dsp:sp modelId="{AC7E5F65-6FD8-4EE1-ACDC-1CB4850B190D}">
      <dsp:nvSpPr>
        <dsp:cNvPr id="0" name=""/>
        <dsp:cNvSpPr/>
      </dsp:nvSpPr>
      <dsp:spPr>
        <a:xfrm>
          <a:off x="0" y="4130849"/>
          <a:ext cx="11277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317413-66C4-49EB-A308-896EB635E1D0}">
      <dsp:nvSpPr>
        <dsp:cNvPr id="0" name=""/>
        <dsp:cNvSpPr/>
      </dsp:nvSpPr>
      <dsp:spPr>
        <a:xfrm>
          <a:off x="0" y="4130849"/>
          <a:ext cx="11277600" cy="412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>
              <a:hlinkClick xmlns:r="http://schemas.openxmlformats.org/officeDocument/2006/relationships" r:id="rId11"/>
            </a:rPr>
            <a:t>ITNet</a:t>
          </a:r>
          <a:endParaRPr lang="en-US" sz="1900" kern="1200"/>
        </a:p>
      </dsp:txBody>
      <dsp:txXfrm>
        <a:off x="0" y="4130849"/>
        <a:ext cx="11277600" cy="412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8A7A6C-5732-FEE1-AF10-21A12E62E7A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67C1A7-0971-6381-B96E-13EE263BB82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D0B8D-0B37-44A0-8240-7090541760B9}" type="datetimeFigureOut">
              <a:rPr lang="en-GB" smtClean="0"/>
              <a:t>2022-08-31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12E929-366A-3D84-EF89-784242BFFD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777798-02BB-0DFF-919E-4CB31444BD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28EBD-A9B3-4153-ACB2-C93BD3F81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7951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7FD71-DE7D-47EA-BD5F-935596C85A92}" type="datetimeFigureOut">
              <a:rPr lang="en-US" smtClean="0"/>
              <a:t>8/31/2022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B89DD0-1E8D-4B61-ADE9-B87318B81B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534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619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6305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9761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363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483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Exercise:</a:t>
            </a:r>
            <a:r>
              <a:rPr lang="en-GB" baseline="0" dirty="0"/>
              <a:t> setup your MyIEC according to your needs.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802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Exercise:</a:t>
            </a:r>
            <a:r>
              <a:rPr lang="en-GB" baseline="0" dirty="0"/>
              <a:t> setup your MyNewDocs according to your needs.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694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Exercise: Go through</a:t>
            </a:r>
            <a:r>
              <a:rPr lang="en-GB" baseline="0" dirty="0"/>
              <a:t> all the pages of your own TC/SC dashboard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800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Exercise: Create a page;</a:t>
            </a:r>
            <a:r>
              <a:rPr lang="en-GB" baseline="0" dirty="0"/>
              <a:t> </a:t>
            </a:r>
            <a:r>
              <a:rPr lang="en-GB" dirty="0"/>
              <a:t>upload</a:t>
            </a:r>
            <a:r>
              <a:rPr lang="en-GB" baseline="0" dirty="0"/>
              <a:t> one or multiple documents; go through the notification options; create a custom distribution list;</a:t>
            </a:r>
          </a:p>
          <a:p>
            <a:r>
              <a:rPr lang="en-GB" baseline="0" dirty="0"/>
              <a:t>Show example of weekly newsletter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647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Exercise 1: update</a:t>
            </a:r>
            <a:r>
              <a:rPr lang="en-GB" baseline="0" dirty="0"/>
              <a:t> your contact information</a:t>
            </a:r>
          </a:p>
          <a:p>
            <a:r>
              <a:rPr lang="en-GB" baseline="0" dirty="0"/>
              <a:t>Exercise 2: generate chart of NC participation  in a TC/SC, download it as excel file</a:t>
            </a:r>
          </a:p>
          <a:p>
            <a:r>
              <a:rPr lang="en-GB" baseline="0" dirty="0"/>
              <a:t>Exercise 3: check the permissions granted to you by your NC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320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If you are registered at a meeting, download the signature list in Word format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468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Exercise 1: As we see only 1 year history of working documents on the</a:t>
            </a:r>
            <a:r>
              <a:rPr lang="en-GB" baseline="0" dirty="0"/>
              <a:t> TC/SC Dashboards, s</a:t>
            </a:r>
            <a:r>
              <a:rPr lang="en-GB" dirty="0"/>
              <a:t>earch the oldest Minutes of your respective TC/SC</a:t>
            </a:r>
          </a:p>
          <a:p>
            <a:r>
              <a:rPr lang="en-GB" dirty="0"/>
              <a:t>Exercise 2: Search all ACs issued last year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9905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7D3DA-DDD8-472D-A7AF-D096FB3F0F6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32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767" y="3648075"/>
            <a:ext cx="4296880" cy="1204118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03CBD5-B99D-3488-E8CD-B120BE39F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091747" y="316800"/>
            <a:ext cx="2997765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254E19-743D-809A-CE07-1194CCA2B0C4}"/>
              </a:ext>
            </a:extLst>
          </p:cNvPr>
          <p:cNvSpPr txBox="1"/>
          <p:nvPr userDrawn="1"/>
        </p:nvSpPr>
        <p:spPr>
          <a:xfrm>
            <a:off x="0" y="337930"/>
            <a:ext cx="439358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r>
              <a:rPr lang="en-GB" sz="9600" dirty="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GB" sz="16600" dirty="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DFBA353-19B1-4A04-A7EE-345F93C189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48399" y="621682"/>
            <a:ext cx="5486400" cy="5595812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F15B60AE-D6AB-472C-8342-2A3EB53493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93583" y="1273262"/>
            <a:ext cx="3001534" cy="4464845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6AF8EFB-71D5-4AE7-634E-22D0A9D60D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371614"/>
            <a:ext cx="3463274" cy="2514586"/>
          </a:xfrm>
        </p:spPr>
        <p:txBody>
          <a:bodyPr anchor="t" anchorCtr="0">
            <a:normAutofit/>
          </a:bodyPr>
          <a:lstStyle>
            <a:lvl1pPr>
              <a:defRPr sz="28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quote    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BB44880F-9352-652F-9347-5C449301D93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7201" y="4044452"/>
            <a:ext cx="3463274" cy="840370"/>
          </a:xfrm>
        </p:spPr>
        <p:txBody>
          <a:bodyPr>
            <a:normAutofit/>
          </a:bodyPr>
          <a:lstStyle>
            <a:lvl1pPr marL="0" indent="0" algn="r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C34F215-6363-C537-D886-25817E4DB9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2776643-6C33-46CD-A918-AB0CEA571F00}"/>
              </a:ext>
            </a:extLst>
          </p:cNvPr>
          <p:cNvSpPr/>
          <p:nvPr userDrawn="1"/>
        </p:nvSpPr>
        <p:spPr>
          <a:xfrm>
            <a:off x="6086475" y="1455821"/>
            <a:ext cx="5638800" cy="4678280"/>
          </a:xfrm>
          <a:prstGeom prst="rect">
            <a:avLst/>
          </a:prstGeom>
          <a:solidFill>
            <a:srgbClr val="E5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6E62D2-A055-4712-92CC-4B02419D51FB}"/>
              </a:ext>
            </a:extLst>
          </p:cNvPr>
          <p:cNvSpPr/>
          <p:nvPr userDrawn="1"/>
        </p:nvSpPr>
        <p:spPr>
          <a:xfrm>
            <a:off x="457200" y="1455821"/>
            <a:ext cx="5638800" cy="4678280"/>
          </a:xfrm>
          <a:prstGeom prst="rect">
            <a:avLst/>
          </a:prstGeom>
          <a:solidFill>
            <a:srgbClr val="C9E8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289639" y="1687850"/>
            <a:ext cx="4341733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289640" y="2668171"/>
            <a:ext cx="4341732" cy="337067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780133" y="1687850"/>
            <a:ext cx="4703841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780134" y="2632075"/>
            <a:ext cx="4703840" cy="3406775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8F373FE6-ED8B-B85B-7D9C-D016CD8FB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68075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1731116-902E-C206-37F0-0784CDE34697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21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58712" y="1454400"/>
            <a:ext cx="3749040" cy="4660650"/>
          </a:xfrm>
          <a:prstGeom prst="rect">
            <a:avLst/>
          </a:prstGeom>
          <a:solidFill>
            <a:srgbClr val="E5F4F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211097" y="1454400"/>
            <a:ext cx="3749040" cy="4660650"/>
          </a:xfrm>
          <a:prstGeom prst="rect">
            <a:avLst/>
          </a:prstGeom>
          <a:solidFill>
            <a:srgbClr val="E5F4FF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9"/>
            <a:ext cx="3747921" cy="4662049"/>
          </a:xfrm>
          <a:prstGeom prst="rect">
            <a:avLst/>
          </a:prstGeom>
          <a:solidFill>
            <a:srgbClr val="E5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54493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478405"/>
            <a:ext cx="2971800" cy="3248025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10188" y="1654493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10188" y="2478405"/>
            <a:ext cx="2971800" cy="3246120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30134" y="1664018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8FBB2F8D-6092-468C-BA48-836286C6B7E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430134" y="2487930"/>
            <a:ext cx="2971800" cy="3246120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987AFE4-63F2-5D68-6603-1B31FDB04F7F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67733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CD82CB93-1324-F3E9-1517-3596CDAE23E8}"/>
              </a:ext>
            </a:extLst>
          </p:cNvPr>
          <p:cNvSpPr/>
          <p:nvPr userDrawn="1"/>
        </p:nvSpPr>
        <p:spPr>
          <a:xfrm>
            <a:off x="8200823" y="2892343"/>
            <a:ext cx="3528000" cy="3144236"/>
          </a:xfrm>
          <a:prstGeom prst="rect">
            <a:avLst/>
          </a:prstGeom>
          <a:noFill/>
          <a:ln w="28575">
            <a:solidFill>
              <a:srgbClr val="008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E86BF8-FF21-CBD2-A766-6DF10F500AF4}"/>
              </a:ext>
            </a:extLst>
          </p:cNvPr>
          <p:cNvSpPr/>
          <p:nvPr userDrawn="1"/>
        </p:nvSpPr>
        <p:spPr>
          <a:xfrm>
            <a:off x="4331749" y="2892343"/>
            <a:ext cx="3528000" cy="3144236"/>
          </a:xfrm>
          <a:prstGeom prst="rect">
            <a:avLst/>
          </a:prstGeom>
          <a:noFill/>
          <a:ln w="28575">
            <a:solidFill>
              <a:srgbClr val="00A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200825" y="1454398"/>
            <a:ext cx="3528000" cy="1974601"/>
          </a:xfrm>
          <a:prstGeom prst="rect">
            <a:avLst/>
          </a:prstGeom>
          <a:solidFill>
            <a:srgbClr val="0082A9"/>
          </a:solidFill>
          <a:ln w="28575">
            <a:solidFill>
              <a:srgbClr val="008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166467A-6BE6-93D7-16C9-6127C15838C8}"/>
              </a:ext>
            </a:extLst>
          </p:cNvPr>
          <p:cNvSpPr/>
          <p:nvPr userDrawn="1"/>
        </p:nvSpPr>
        <p:spPr>
          <a:xfrm>
            <a:off x="466688" y="2892343"/>
            <a:ext cx="3528000" cy="3144236"/>
          </a:xfrm>
          <a:prstGeom prst="rect">
            <a:avLst/>
          </a:prstGeom>
          <a:noFill/>
          <a:ln w="28575">
            <a:solidFill>
              <a:srgbClr val="019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31999" y="1454398"/>
            <a:ext cx="3528000" cy="1974601"/>
          </a:xfrm>
          <a:prstGeom prst="rect">
            <a:avLst/>
          </a:prstGeom>
          <a:solidFill>
            <a:srgbClr val="00A4A9"/>
          </a:solidFill>
          <a:ln w="28575">
            <a:solidFill>
              <a:srgbClr val="00A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8"/>
            <a:ext cx="3528000" cy="1974601"/>
          </a:xfrm>
          <a:prstGeom prst="rect">
            <a:avLst/>
          </a:prstGeom>
          <a:solidFill>
            <a:srgbClr val="0194CB"/>
          </a:solidFill>
          <a:ln w="28575">
            <a:solidFill>
              <a:srgbClr val="019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0775" y="2629070"/>
            <a:ext cx="2971800" cy="49837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41275" y="3645982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09849" y="2629070"/>
            <a:ext cx="2971800" cy="498369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78923" y="2629071"/>
            <a:ext cx="2971800" cy="522042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EE670F3-BBA3-81EB-575E-885858F502C5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585703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B8138F5-0878-DF6C-9731-42A170A3EE2D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454527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38327E9-AAA0-3EF4-B04F-62A676355E9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77103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785769BB-1917-7BB5-2737-9CED530C3C3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43128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7D80D9CB-6816-D3C8-DAD6-380BC90C4E1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15251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339CDCB-7BC4-FFBD-0DA0-628D353BD35B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9631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CD82CB93-1324-F3E9-1517-3596CDAE23E8}"/>
              </a:ext>
            </a:extLst>
          </p:cNvPr>
          <p:cNvSpPr/>
          <p:nvPr userDrawn="1"/>
        </p:nvSpPr>
        <p:spPr>
          <a:xfrm>
            <a:off x="8200823" y="2892343"/>
            <a:ext cx="3528000" cy="3144236"/>
          </a:xfrm>
          <a:prstGeom prst="rect">
            <a:avLst/>
          </a:prstGeom>
          <a:noFill/>
          <a:ln w="28575">
            <a:solidFill>
              <a:srgbClr val="F494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E86BF8-FF21-CBD2-A766-6DF10F500AF4}"/>
              </a:ext>
            </a:extLst>
          </p:cNvPr>
          <p:cNvSpPr/>
          <p:nvPr userDrawn="1"/>
        </p:nvSpPr>
        <p:spPr>
          <a:xfrm>
            <a:off x="4331749" y="2892343"/>
            <a:ext cx="3528000" cy="3144236"/>
          </a:xfrm>
          <a:prstGeom prst="rect">
            <a:avLst/>
          </a:prstGeom>
          <a:noFill/>
          <a:ln w="28575">
            <a:solidFill>
              <a:srgbClr val="6BA9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200825" y="1454398"/>
            <a:ext cx="3528000" cy="1974601"/>
          </a:xfrm>
          <a:prstGeom prst="rect">
            <a:avLst/>
          </a:prstGeom>
          <a:solidFill>
            <a:srgbClr val="F49416"/>
          </a:solidFill>
          <a:ln w="28575">
            <a:solidFill>
              <a:srgbClr val="F494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166467A-6BE6-93D7-16C9-6127C15838C8}"/>
              </a:ext>
            </a:extLst>
          </p:cNvPr>
          <p:cNvSpPr/>
          <p:nvPr userDrawn="1"/>
        </p:nvSpPr>
        <p:spPr>
          <a:xfrm>
            <a:off x="466688" y="2892343"/>
            <a:ext cx="3528000" cy="3144236"/>
          </a:xfrm>
          <a:prstGeom prst="rect">
            <a:avLst/>
          </a:prstGeom>
          <a:noFill/>
          <a:ln w="28575">
            <a:solidFill>
              <a:srgbClr val="A90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31999" y="1454398"/>
            <a:ext cx="3528000" cy="1974601"/>
          </a:xfrm>
          <a:prstGeom prst="rect">
            <a:avLst/>
          </a:prstGeom>
          <a:solidFill>
            <a:srgbClr val="6BA906"/>
          </a:solidFill>
          <a:ln w="28575">
            <a:solidFill>
              <a:srgbClr val="6BA9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8"/>
            <a:ext cx="3528000" cy="1974601"/>
          </a:xfrm>
          <a:prstGeom prst="rect">
            <a:avLst/>
          </a:prstGeom>
          <a:solidFill>
            <a:srgbClr val="A90060"/>
          </a:solidFill>
          <a:ln w="28575">
            <a:solidFill>
              <a:srgbClr val="A90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0775" y="2629070"/>
            <a:ext cx="2971800" cy="49837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41275" y="3645982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09849" y="2629070"/>
            <a:ext cx="2971800" cy="498369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78923" y="2629071"/>
            <a:ext cx="2971800" cy="522042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EE670F3-BBA3-81EB-575E-885858F502C5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585703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B8138F5-0878-DF6C-9731-42A170A3EE2D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454527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38327E9-AAA0-3EF4-B04F-62A676355E9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77103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785769BB-1917-7BB5-2737-9CED530C3C3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43128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7D80D9CB-6816-D3C8-DAD6-380BC90C4E1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15251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BC1ED28-8ECF-CB7B-06D6-5D11D9BA7D6F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2563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7B56DF65-07B3-366A-5B0A-6B995B68E33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515350" y="674688"/>
            <a:ext cx="3219450" cy="5622925"/>
          </a:xfrm>
          <a:solidFill>
            <a:srgbClr val="E5F4FF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A4DC27-A467-4265-AAB1-754D3F86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5871411" cy="6858000"/>
          </a:xfrm>
          <a:prstGeom prst="rect">
            <a:avLst/>
          </a:prstGeom>
          <a:solidFill>
            <a:srgbClr val="C9E8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B5ED18-7A07-47F1-8056-CD86B076AF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179" y="541425"/>
            <a:ext cx="5009147" cy="93845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9CC7B6-D9ED-464B-8206-98055EB53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52351"/>
            <a:ext cx="5009146" cy="4275387"/>
          </a:xfr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buNone/>
              <a:defRPr sz="1800" spc="30" baseline="0"/>
            </a:lvl1pPr>
            <a:lvl2pPr marL="457200" indent="0">
              <a:lnSpc>
                <a:spcPts val="2400"/>
              </a:lnSpc>
              <a:buNone/>
              <a:defRPr sz="1800" spc="30" baseline="0"/>
            </a:lvl2pPr>
            <a:lvl3pPr marL="914400" indent="0">
              <a:lnSpc>
                <a:spcPts val="2400"/>
              </a:lnSpc>
              <a:buNone/>
              <a:defRPr sz="1800" spc="30" baseline="0"/>
            </a:lvl3pPr>
            <a:lvl4pPr marL="1371600" indent="0">
              <a:lnSpc>
                <a:spcPts val="2400"/>
              </a:lnSpc>
              <a:buNone/>
              <a:defRPr sz="1800" spc="30" baseline="0"/>
            </a:lvl4pPr>
            <a:lvl5pPr marL="1828800" indent="0">
              <a:lnSpc>
                <a:spcPts val="2400"/>
              </a:lnSpc>
              <a:buNone/>
              <a:defRPr sz="1800" spc="30" baseline="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743C040-0A81-4A38-879D-07BBD18423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2362" y="1568200"/>
            <a:ext cx="2747209" cy="3689599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ECD4F1A-6F57-E0D7-EC40-70543CBAD300}"/>
              </a:ext>
            </a:extLst>
          </p:cNvPr>
          <p:cNvCxnSpPr/>
          <p:nvPr userDrawn="1"/>
        </p:nvCxnSpPr>
        <p:spPr>
          <a:xfrm>
            <a:off x="-45553" y="1568201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5E76475-EA6B-21A9-4C83-6AE225A194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BC68787-61DE-8076-DE62-8D3F51DC9B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46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1767" y="3648075"/>
            <a:ext cx="4296880" cy="1204118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DA06F8-255D-52A1-BC53-6BC1143FC9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091747" y="316800"/>
            <a:ext cx="2997765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049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" y="-529"/>
            <a:ext cx="12221633" cy="49657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-67259" y="4965172"/>
            <a:ext cx="12288000" cy="1929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240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6605" y="5077305"/>
            <a:ext cx="1528067" cy="1759716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623393" y="2839319"/>
            <a:ext cx="10753195" cy="15695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algn="ctr">
              <a:defRPr lang="fr-CH" sz="5333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/>
              </a:defRPr>
            </a:lvl1pPr>
          </a:lstStyle>
          <a:p>
            <a:r>
              <a:rPr lang="en-US" dirty="0"/>
              <a:t>Presentation title</a:t>
            </a:r>
            <a:br>
              <a:rPr lang="en-US" dirty="0"/>
            </a:br>
            <a:r>
              <a:rPr lang="en-US" dirty="0"/>
              <a:t>(change font </a:t>
            </a:r>
            <a:r>
              <a:rPr lang="en-US" dirty="0" err="1"/>
              <a:t>colour</a:t>
            </a:r>
            <a:r>
              <a:rPr lang="en-US" dirty="0"/>
              <a:t> if required)</a:t>
            </a:r>
            <a:endParaRPr lang="en-US" sz="6667" b="1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9674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2A093-F07C-416D-BC7A-19FD9A25FCDE}" type="datetime1">
              <a:rPr lang="fr-CH" smtClean="0"/>
              <a:t>31.08.2022</a:t>
            </a:fld>
            <a:endParaRPr lang="fr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227897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font size between 36 and 60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342891" indent="-342891">
              <a:buFont typeface="Arial" pitchFamily="34" charset="0"/>
              <a:buChar char="•"/>
              <a:defRPr/>
            </a:lvl1pPr>
          </a:lstStyle>
          <a:p>
            <a:pPr lvl="0"/>
            <a:r>
              <a:rPr lang="en-US" dirty="0"/>
              <a:t>Add text/image/graph: minimum font    size 24!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692283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event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767" y="3648074"/>
            <a:ext cx="4296880" cy="1952625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3FA5FF-4E5C-38AD-1043-0B8B217776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091747" y="316800"/>
            <a:ext cx="2997765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68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56C8C1-E81C-436D-A310-A71CAAE33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8400" y="533401"/>
            <a:ext cx="5486400" cy="5433946"/>
          </a:xfrm>
          <a:prstGeom prst="rect">
            <a:avLst/>
          </a:prstGeom>
          <a:solidFill>
            <a:srgbClr val="E5F4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B5ED18-7A07-47F1-8056-CD86B076AF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103121"/>
            <a:ext cx="3019926" cy="1193532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28B1CE2-91FA-4E2B-8543-3B0F79B480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7468" y="890653"/>
            <a:ext cx="3795053" cy="4727775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0F7B6DF9-E76A-44ED-B84C-1391CD5D55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2742" y="1034399"/>
            <a:ext cx="3429000" cy="4319337"/>
          </a:xfrm>
        </p:spPr>
        <p:txBody>
          <a:bodyPr anchor="ctr" anchorCtr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3pPr>
            <a:lvl4pPr marL="16573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4pPr>
            <a:lvl5pPr marL="21145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CF3A507-2317-5869-357D-78FD3801A10F}"/>
              </a:ext>
            </a:extLst>
          </p:cNvPr>
          <p:cNvCxnSpPr/>
          <p:nvPr userDrawn="1"/>
        </p:nvCxnSpPr>
        <p:spPr>
          <a:xfrm>
            <a:off x="0" y="3428683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B92A765A-684F-9696-F38D-E1628BD045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385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28B1CE2-91FA-4E2B-8543-3B0F79B480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4261607" cy="6858000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C2C3F7-8611-4C35-8251-0FD61D72D6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0525" y="1624263"/>
            <a:ext cx="7074273" cy="4487775"/>
          </a:xfr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B1984A7C-795D-A5F6-A95A-4061B7DC90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0525" y="316210"/>
            <a:ext cx="7074273" cy="8989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48CE242-E13D-025E-C144-17C02599A229}"/>
              </a:ext>
            </a:extLst>
          </p:cNvPr>
          <p:cNvCxnSpPr/>
          <p:nvPr userDrawn="1"/>
        </p:nvCxnSpPr>
        <p:spPr>
          <a:xfrm>
            <a:off x="3659028" y="1315539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5BBA254-544D-0FBD-FC9F-8BA4E4D816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9B784A-A334-755C-6F2D-BD61465E05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654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4" y="-2"/>
            <a:ext cx="12188952" cy="4572000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4680284"/>
            <a:ext cx="9144000" cy="1199148"/>
          </a:xfrm>
        </p:spPr>
        <p:txBody>
          <a:bodyPr anchor="b">
            <a:normAutofit/>
          </a:bodyPr>
          <a:lstStyle>
            <a:lvl1pPr algn="ctr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971507"/>
            <a:ext cx="9144000" cy="524794"/>
          </a:xfrm>
        </p:spPr>
        <p:txBody>
          <a:bodyPr>
            <a:normAutofit/>
          </a:bodyPr>
          <a:lstStyle>
            <a:lvl1pPr marL="0" indent="0" algn="ctr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759191F-1993-9C98-FFCD-D5491D36D1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363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1467853"/>
            <a:ext cx="11277599" cy="46281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BB02DA7A-87A6-8F20-5DE6-D3F1A9346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8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54CBD91-F571-544B-B40F-E9532F842EF6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8207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1467853"/>
            <a:ext cx="3712129" cy="46281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BB02DA7A-87A6-8F20-5DE6-D3F1A9346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4911754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9">
            <a:extLst>
              <a:ext uri="{FF2B5EF4-FFF2-40B4-BE49-F238E27FC236}">
                <a16:creationId xmlns:a16="http://schemas.microsoft.com/office/drawing/2014/main" id="{757BA99E-4372-84F1-AD4A-53B7C1DD11F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48399" y="621682"/>
            <a:ext cx="5486400" cy="5595812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CA32B9A6-ADA5-B0B4-3537-6F31285A76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93583" y="1273262"/>
            <a:ext cx="3001534" cy="4464845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BD5899A-D6CB-31BC-1C71-0B78FE83F2C4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00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9AE0D47-9F1D-ED4B-BDB9-A70795B8E70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381001"/>
            <a:ext cx="11277599" cy="571499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4787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41292" y="4124825"/>
            <a:ext cx="4650708" cy="1460415"/>
          </a:xfrm>
          <a:solidFill>
            <a:schemeClr val="bg1">
              <a:alpha val="80000"/>
            </a:schemeClr>
          </a:solidFill>
        </p:spPr>
        <p:txBody>
          <a:bodyPr lIns="502920" bIns="137160" anchor="ctr" anchorCtr="0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BF1DFF-6017-9199-0F12-4480E714E6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322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467858"/>
            <a:ext cx="11277600" cy="45459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113363-2CC8-8D59-6591-18600A3A59A4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8" r:id="rId2"/>
    <p:sldLayoutId id="2147483664" r:id="rId3"/>
    <p:sldLayoutId id="2147483665" r:id="rId4"/>
    <p:sldLayoutId id="2147483670" r:id="rId5"/>
    <p:sldLayoutId id="2147483672" r:id="rId6"/>
    <p:sldLayoutId id="2147483679" r:id="rId7"/>
    <p:sldLayoutId id="2147483682" r:id="rId8"/>
    <p:sldLayoutId id="2147483675" r:id="rId9"/>
    <p:sldLayoutId id="2147483654" r:id="rId10"/>
    <p:sldLayoutId id="2147483667" r:id="rId11"/>
    <p:sldLayoutId id="2147483680" r:id="rId12"/>
    <p:sldLayoutId id="2147483681" r:id="rId13"/>
    <p:sldLayoutId id="2147483668" r:id="rId14"/>
    <p:sldLayoutId id="2147483662" r:id="rId15"/>
    <p:sldLayoutId id="2147483677" r:id="rId16"/>
    <p:sldLayoutId id="2147483683" r:id="rId17"/>
    <p:sldLayoutId id="2147483684" r:id="rId18"/>
    <p:sldLayoutId id="2147483685" r:id="rId1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spc="30" baseline="0">
          <a:solidFill>
            <a:srgbClr val="0060A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88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392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ec.ch/dyn/www/f?p=103:104:0" TargetMode="External"/><Relationship Id="rId7" Type="http://schemas.openxmlformats.org/officeDocument/2006/relationships/hyperlink" Target="https://collaborate.iec.ch/#/pages/profile?tab=notifications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iec.ch/dyn/www/f?p=103:138" TargetMode="External"/><Relationship Id="rId5" Type="http://schemas.openxmlformats.org/officeDocument/2006/relationships/hyperlink" Target="https://www.iec.ch/dyn/expert" TargetMode="External"/><Relationship Id="rId4" Type="http://schemas.openxmlformats.org/officeDocument/2006/relationships/hyperlink" Target="https://collaborate.iec.ch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iec.zoom.us/rec/share/zgXguNH3SV-kkwAsd8a1Mj4vntZq-DykQYqnsafkXgx-y1IFLce3v-QMkfVVPs1x.WNr5jdqIi2kwlq3Y" TargetMode="External"/><Relationship Id="rId5" Type="http://schemas.openxmlformats.org/officeDocument/2006/relationships/hyperlink" Target="https://storage-iecwebsite-prd-iec-ch.s3.eu-west-1.amazonaws.com/2020-12/Mapping_Platform_CM_Guide.pdf" TargetMode="Externa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ec.ch/online-standards-development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iec.zoom.us/rec/share/fg-oDkxATWSLkiy_6nssXuNikcKVfwfK69AyPP0tTY4NKCzyyLMy0-FiUKqGyVWJ.Vxt1yufNSwsQGZfW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ec.ch/members_experts/refdocs/ac_cl/201826e.pdf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iec.ch/tools/pdf/zoom_guide.pdf" TargetMode="External"/><Relationship Id="rId5" Type="http://schemas.openxmlformats.org/officeDocument/2006/relationships/hyperlink" Target="https://iec.zoom.us/" TargetMode="External"/><Relationship Id="rId4" Type="http://schemas.openxmlformats.org/officeDocument/2006/relationships/hyperlink" Target="https://www.iec.ch/members_experts/refdocs/ac_cl/AC_20193e_AC.pd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iec.ch/cgi-bin/restricted/getfile.pl/AC_201520e_AC.pdf?dir=AC&amp;format=pdf&amp;type=_AC&amp;file=201520e.pd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ec.ch/cgi-bin/restricted/getfile.pl/AC_20122e_AC.pdf?dir=AC&amp;format=pdf&amp;type=_AC&amp;file=20122e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950"/>
                    </a14:imgEffect>
                    <a14:imgEffect>
                      <a14:saturation sat="33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79"/>
          <a:stretch/>
        </p:blipFill>
        <p:spPr bwMode="auto">
          <a:xfrm>
            <a:off x="1" y="10"/>
            <a:ext cx="8963526" cy="685799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31767" y="1828801"/>
            <a:ext cx="4296879" cy="1819274"/>
          </a:xfrm>
        </p:spPr>
        <p:txBody>
          <a:bodyPr anchor="b">
            <a:normAutofit/>
          </a:bodyPr>
          <a:lstStyle/>
          <a:p>
            <a:r>
              <a:rPr lang="en-GB" sz="3600" dirty="0"/>
              <a:t>IEC Online Tools </a:t>
            </a:r>
          </a:p>
        </p:txBody>
      </p:sp>
      <p:sp>
        <p:nvSpPr>
          <p:cNvPr id="1032" name="Subtitle 3">
            <a:extLst>
              <a:ext uri="{FF2B5EF4-FFF2-40B4-BE49-F238E27FC236}">
                <a16:creationId xmlns:a16="http://schemas.microsoft.com/office/drawing/2014/main" id="{EC74550B-619D-BEF9-3CC2-41FA560317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767" y="3648075"/>
            <a:ext cx="4296880" cy="1204118"/>
          </a:xfrm>
        </p:spPr>
        <p:txBody>
          <a:bodyPr/>
          <a:lstStyle/>
          <a:p>
            <a:r>
              <a:rPr lang="en-US"/>
              <a:t>USNC</a:t>
            </a:r>
          </a:p>
        </p:txBody>
      </p:sp>
    </p:spTree>
    <p:extLst>
      <p:ext uri="{BB962C8B-B14F-4D97-AF65-F5344CB8AC3E}">
        <p14:creationId xmlns:p14="http://schemas.microsoft.com/office/powerpoint/2010/main" val="424166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043841"/>
              </p:ext>
            </p:extLst>
          </p:nvPr>
        </p:nvGraphicFramePr>
        <p:xfrm>
          <a:off x="2730501" y="1641377"/>
          <a:ext cx="8628826" cy="400099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438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2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577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3061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68580" marR="68580" marT="34291" marB="3429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900" dirty="0"/>
                        <a:t>TC / SC / </a:t>
                      </a:r>
                      <a:r>
                        <a:rPr lang="en-GB" sz="1900" dirty="0" err="1"/>
                        <a:t>SyC</a:t>
                      </a:r>
                      <a:r>
                        <a:rPr lang="en-GB" sz="1900" dirty="0"/>
                        <a:t> documents</a:t>
                      </a:r>
                    </a:p>
                  </a:txBody>
                  <a:tcPr marL="68580" marR="68580" marT="34291" marB="342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/>
                        <a:t>WG / PT / MT / </a:t>
                      </a:r>
                      <a:r>
                        <a:rPr lang="en-GB" sz="1900" dirty="0" err="1"/>
                        <a:t>ahG</a:t>
                      </a:r>
                      <a:r>
                        <a:rPr lang="en-GB" sz="1900" baseline="0" dirty="0"/>
                        <a:t>  documents</a:t>
                      </a:r>
                      <a:endParaRPr lang="en-GB" sz="1900" dirty="0"/>
                    </a:p>
                  </a:txBody>
                  <a:tcPr marL="68580" marR="68580" marT="34291" marB="342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1621">
                <a:tc>
                  <a:txBody>
                    <a:bodyPr/>
                    <a:lstStyle/>
                    <a:p>
                      <a:r>
                        <a:rPr lang="en-GB" sz="1600" dirty="0"/>
                        <a:t>Documents location</a:t>
                      </a:r>
                    </a:p>
                  </a:txBody>
                  <a:tcPr marL="68580" marR="68580" marT="34291" marB="3429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/>
                        <a:t>IEC Website – Committee Dashboard – </a:t>
                      </a:r>
                    </a:p>
                    <a:p>
                      <a:pPr algn="l"/>
                      <a:r>
                        <a:rPr lang="en-GB" sz="1600" dirty="0"/>
                        <a:t>(1 year history)</a:t>
                      </a:r>
                    </a:p>
                    <a:p>
                      <a:pPr algn="l"/>
                      <a:endParaRPr lang="en-GB" sz="1600" dirty="0"/>
                    </a:p>
                    <a:p>
                      <a:pPr algn="l"/>
                      <a:r>
                        <a:rPr lang="en-GB" sz="1600" dirty="0">
                          <a:hlinkClick r:id="rId3"/>
                        </a:rPr>
                        <a:t>Advanced search </a:t>
                      </a:r>
                      <a:r>
                        <a:rPr lang="en-GB" sz="1600" dirty="0"/>
                        <a:t>for older documents</a:t>
                      </a:r>
                    </a:p>
                  </a:txBody>
                  <a:tcPr marL="68580" marR="68580" marT="34291" marB="3429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/>
                        <a:t>IEC Collaboration platform,</a:t>
                      </a:r>
                    </a:p>
                    <a:p>
                      <a:pPr algn="l"/>
                      <a:r>
                        <a:rPr lang="en-GB" sz="1600" dirty="0">
                          <a:hlinkClick r:id="rId4"/>
                        </a:rPr>
                        <a:t>Committee Sub-Workspaces</a:t>
                      </a:r>
                      <a:endParaRPr lang="en-GB" sz="1600" dirty="0"/>
                    </a:p>
                  </a:txBody>
                  <a:tcPr marL="68580" marR="68580" marT="34291" marB="342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6087">
                <a:tc>
                  <a:txBody>
                    <a:bodyPr/>
                    <a:lstStyle/>
                    <a:p>
                      <a:r>
                        <a:rPr lang="en-GB" sz="1600" dirty="0"/>
                        <a:t>Access</a:t>
                      </a:r>
                    </a:p>
                  </a:txBody>
                  <a:tcPr marL="68580" marR="68580" marT="34291" marB="3429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/>
                        <a:t>Permission granted by your National Committee in </a:t>
                      </a:r>
                      <a:r>
                        <a:rPr lang="en-GB" sz="1600" dirty="0">
                          <a:hlinkClick r:id="rId5"/>
                        </a:rPr>
                        <a:t>Expert Management System</a:t>
                      </a:r>
                      <a:br>
                        <a:rPr lang="en-GB" sz="1600" dirty="0"/>
                      </a:br>
                      <a:r>
                        <a:rPr lang="en-GB" sz="1600" dirty="0"/>
                        <a:t>My</a:t>
                      </a:r>
                      <a:r>
                        <a:rPr lang="en-GB" sz="1600" baseline="0" dirty="0"/>
                        <a:t> personal details </a:t>
                      </a:r>
                      <a:r>
                        <a:rPr lang="en-GB" sz="1600" dirty="0"/>
                        <a:t>– Tab Perms</a:t>
                      </a:r>
                    </a:p>
                  </a:txBody>
                  <a:tcPr marL="68580" marR="68580" marT="34291" marB="3429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/>
                        <a:t>Linked to roles in</a:t>
                      </a:r>
                    </a:p>
                    <a:p>
                      <a:pPr algn="l"/>
                      <a:r>
                        <a:rPr lang="en-GB" sz="1600" dirty="0">
                          <a:hlinkClick r:id="rId5"/>
                        </a:rPr>
                        <a:t>Expert Management System </a:t>
                      </a:r>
                      <a:endParaRPr lang="en-GB" sz="1600" dirty="0"/>
                    </a:p>
                    <a:p>
                      <a:pPr algn="l"/>
                      <a:r>
                        <a:rPr lang="en-GB" sz="1600" dirty="0"/>
                        <a:t>My personal details – Tab Roles</a:t>
                      </a:r>
                    </a:p>
                  </a:txBody>
                  <a:tcPr marL="68580" marR="68580" marT="34291" marB="342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5147">
                <a:tc>
                  <a:txBody>
                    <a:bodyPr/>
                    <a:lstStyle/>
                    <a:p>
                      <a:r>
                        <a:rPr lang="en-GB" sz="1600" dirty="0"/>
                        <a:t>Get notified</a:t>
                      </a:r>
                    </a:p>
                  </a:txBody>
                  <a:tcPr marL="68580" marR="68580" marT="34291" marB="3429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/>
                        <a:t>Subscribe to </a:t>
                      </a:r>
                      <a:r>
                        <a:rPr lang="en-GB" sz="1600" dirty="0" err="1">
                          <a:hlinkClick r:id="rId6"/>
                        </a:rPr>
                        <a:t>MyNewDocs</a:t>
                      </a:r>
                      <a:r>
                        <a:rPr lang="en-GB" sz="1600" dirty="0"/>
                        <a:t>,</a:t>
                      </a:r>
                    </a:p>
                    <a:p>
                      <a:pPr algn="l"/>
                      <a:endParaRPr lang="en-GB" sz="1600" dirty="0"/>
                    </a:p>
                    <a:p>
                      <a:pPr algn="l"/>
                      <a:r>
                        <a:rPr lang="en-GB" sz="1600" dirty="0"/>
                        <a:t>weekly or monthly</a:t>
                      </a:r>
                    </a:p>
                  </a:txBody>
                  <a:tcPr marL="68580" marR="68580" marT="34291" marB="3429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/>
                        <a:t>Individual notifications</a:t>
                      </a:r>
                      <a:r>
                        <a:rPr lang="en-GB" sz="1600" baseline="0" dirty="0"/>
                        <a:t> sent manually by other WG/PT/MT members</a:t>
                      </a:r>
                    </a:p>
                    <a:p>
                      <a:pPr algn="l"/>
                      <a:r>
                        <a:rPr lang="en-GB" sz="1600" baseline="0" dirty="0">
                          <a:hlinkClick r:id="rId7"/>
                        </a:rPr>
                        <a:t>Weekly notification </a:t>
                      </a:r>
                      <a:r>
                        <a:rPr lang="en-GB" sz="1600" baseline="0" dirty="0"/>
                        <a:t>option</a:t>
                      </a:r>
                      <a:endParaRPr lang="en-GB" sz="1600" dirty="0"/>
                    </a:p>
                  </a:txBody>
                  <a:tcPr marL="68580" marR="68580" marT="34291" marB="342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3493C87-7335-1142-0D1B-0C79AEFC5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IEC Documents - summary</a:t>
            </a:r>
          </a:p>
        </p:txBody>
      </p:sp>
    </p:spTree>
    <p:extLst>
      <p:ext uri="{BB962C8B-B14F-4D97-AF65-F5344CB8AC3E}">
        <p14:creationId xmlns:p14="http://schemas.microsoft.com/office/powerpoint/2010/main" val="211519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0B098B33-2024-4CE4-A3D9-4A6E8056A6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774" r="15110"/>
          <a:stretch/>
        </p:blipFill>
        <p:spPr>
          <a:xfrm>
            <a:off x="3223448" y="1415483"/>
            <a:ext cx="8968552" cy="47525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IEC Mapping platform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11</a:t>
            </a:fld>
            <a:endParaRPr lang="fr-CH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053D11A6-1FEB-4358-B671-BFC786531F10}"/>
              </a:ext>
            </a:extLst>
          </p:cNvPr>
          <p:cNvSpPr txBox="1">
            <a:spLocks/>
          </p:cNvSpPr>
          <p:nvPr/>
        </p:nvSpPr>
        <p:spPr>
          <a:xfrm>
            <a:off x="199261" y="1415483"/>
            <a:ext cx="9158913" cy="4752528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GB" sz="2400" b="0" dirty="0"/>
              <a:t>Maps provide a visual way to show complex relationships, such as:</a:t>
            </a:r>
          </a:p>
          <a:p>
            <a:pPr lvl="1" algn="just"/>
            <a:r>
              <a:rPr lang="en-GB" sz="2200" b="0" dirty="0"/>
              <a:t>key information,</a:t>
            </a:r>
          </a:p>
          <a:p>
            <a:pPr lvl="1" algn="just"/>
            <a:r>
              <a:rPr lang="en-GB" sz="2200" b="0" dirty="0"/>
              <a:t>grouping of information,</a:t>
            </a:r>
          </a:p>
          <a:p>
            <a:pPr lvl="1" algn="just"/>
            <a:r>
              <a:rPr lang="en-GB" sz="2200" b="0" dirty="0"/>
              <a:t>linking between elements, and</a:t>
            </a:r>
          </a:p>
          <a:p>
            <a:pPr lvl="1" algn="just"/>
            <a:r>
              <a:rPr lang="en-GB" sz="2200" b="0" dirty="0"/>
              <a:t>links with lists of the latest publications</a:t>
            </a:r>
          </a:p>
          <a:p>
            <a:pPr lvl="1" algn="just"/>
            <a:endParaRPr lang="en-GB" sz="2200" b="0" dirty="0"/>
          </a:p>
          <a:p>
            <a:pPr algn="just"/>
            <a:r>
              <a:rPr lang="en-GB" sz="2400" b="0" dirty="0"/>
              <a:t>Maps can be used to show the relationships of work within a Working Group, within a Committee, across Committees and even across the whole of the IEC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B73C85-D064-45DB-A689-8879E04AD1D0}"/>
              </a:ext>
            </a:extLst>
          </p:cNvPr>
          <p:cNvSpPr txBox="1"/>
          <p:nvPr/>
        </p:nvSpPr>
        <p:spPr>
          <a:xfrm>
            <a:off x="6571348" y="5137230"/>
            <a:ext cx="46703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More info: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GB" dirty="0"/>
              <a:t>Consult the </a:t>
            </a:r>
            <a:r>
              <a:rPr lang="en-GB" dirty="0">
                <a:hlinkClick r:id="rId5"/>
              </a:rPr>
              <a:t>Mapping platform Guide</a:t>
            </a:r>
            <a:endParaRPr lang="en-GB" dirty="0"/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GB" dirty="0"/>
              <a:t>Watch the </a:t>
            </a:r>
            <a:r>
              <a:rPr lang="en-GB" dirty="0">
                <a:hlinkClick r:id="rId6"/>
              </a:rPr>
              <a:t>webinar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640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83943-793E-F3F5-2C3E-7C8D089BD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570" indent="-609570">
              <a:spcAft>
                <a:spcPts val="800"/>
              </a:spcAft>
            </a:pPr>
            <a:r>
              <a:rPr lang="en-US" sz="2400" dirty="0"/>
              <a:t>Provide harmonized solution to IEC / ISO community to draft, review and comment on technical documents</a:t>
            </a:r>
          </a:p>
          <a:p>
            <a:pPr marL="609570" indent="-609570">
              <a:spcAft>
                <a:spcPts val="800"/>
              </a:spcAft>
            </a:pPr>
            <a:r>
              <a:rPr lang="en-US" sz="2400" dirty="0"/>
              <a:t>Facilitate commenting and comment resolution</a:t>
            </a:r>
          </a:p>
          <a:p>
            <a:pPr marL="609570" indent="-609570">
              <a:spcAft>
                <a:spcPts val="800"/>
              </a:spcAft>
            </a:pPr>
            <a:r>
              <a:rPr lang="en-US" sz="2400" dirty="0"/>
              <a:t>Improve user experience and efficiency by providing an environment tailored to standardization work</a:t>
            </a:r>
          </a:p>
          <a:p>
            <a:pPr marL="609570" indent="-609570">
              <a:spcAft>
                <a:spcPts val="800"/>
              </a:spcAft>
            </a:pPr>
            <a:r>
              <a:rPr lang="en-US" sz="2400" dirty="0"/>
              <a:t>Enable full standards development process in an XML-based environment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IEC Online Standards Development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12</a:t>
            </a:fld>
            <a:endParaRPr lang="fr-CH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8A63A6-2448-438E-9784-252306208607}"/>
              </a:ext>
            </a:extLst>
          </p:cNvPr>
          <p:cNvSpPr txBox="1"/>
          <p:nvPr/>
        </p:nvSpPr>
        <p:spPr>
          <a:xfrm>
            <a:off x="375650" y="4536025"/>
            <a:ext cx="266429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Resources:</a:t>
            </a:r>
            <a:endParaRPr lang="en-GB" sz="2000" b="1" u="sng" dirty="0">
              <a:solidFill>
                <a:schemeClr val="tx1">
                  <a:lumMod val="65000"/>
                  <a:lumOff val="35000"/>
                </a:schemeClr>
              </a:solidFill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GB" sz="2400" dirty="0">
                <a:hlinkClick r:id="rId3"/>
              </a:rPr>
              <a:t>Website</a:t>
            </a:r>
            <a:endParaRPr lang="en-GB" sz="2400" dirty="0">
              <a:hlinkClick r:id="rId4"/>
            </a:endParaRPr>
          </a:p>
          <a:p>
            <a:r>
              <a:rPr lang="en-GB" sz="2400" dirty="0">
                <a:hlinkClick r:id="rId4"/>
              </a:rPr>
              <a:t>Webinar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74038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BADA4C-E8B8-A318-71AA-DAB9B5647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fr-CH" sz="24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As per </a:t>
            </a:r>
            <a:r>
              <a:rPr lang="fr-CH" sz="24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  <a:hlinkClick r:id="rId3"/>
              </a:rPr>
              <a:t>AC/26/2018</a:t>
            </a:r>
            <a:r>
              <a:rPr lang="fr-CH" sz="24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, and </a:t>
            </a:r>
            <a:r>
              <a:rPr lang="fr-CH" sz="24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  <a:hlinkClick r:id="rId4"/>
              </a:rPr>
              <a:t>AC/3/2019 </a:t>
            </a:r>
            <a:r>
              <a:rPr lang="en-GB" sz="2400" dirty="0">
                <a:solidFill>
                  <a:sysClr val="windowText" lastClr="000000">
                    <a:lumMod val="75000"/>
                    <a:lumOff val="25000"/>
                  </a:sysClr>
                </a:solidFill>
                <a:ea typeface="SimSun" pitchFamily="2" charset="-122"/>
              </a:rPr>
              <a:t>IEC and ISO have selected a common solution for web conferencing called Zoom (</a:t>
            </a:r>
            <a:r>
              <a:rPr lang="en-GB" sz="2400" dirty="0">
                <a:solidFill>
                  <a:sysClr val="windowText" lastClr="000000">
                    <a:lumMod val="75000"/>
                    <a:lumOff val="25000"/>
                  </a:sysClr>
                </a:solidFill>
                <a:ea typeface="SimSun" pitchFamily="2" charset="-122"/>
                <a:hlinkClick r:id="rId5"/>
              </a:rPr>
              <a:t>https://iec.zoom.us/</a:t>
            </a:r>
            <a:r>
              <a:rPr lang="en-GB" sz="2400" dirty="0">
                <a:solidFill>
                  <a:sysClr val="windowText" lastClr="000000">
                    <a:lumMod val="75000"/>
                    <a:lumOff val="25000"/>
                  </a:sysClr>
                </a:solidFill>
                <a:ea typeface="SimSun" pitchFamily="2" charset="-122"/>
              </a:rPr>
              <a:t>)</a:t>
            </a:r>
          </a:p>
          <a:p>
            <a:pPr>
              <a:spcBef>
                <a:spcPts val="1800"/>
              </a:spcBef>
            </a:pPr>
            <a:r>
              <a:rPr lang="fr-CH" sz="24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I</a:t>
            </a:r>
            <a:r>
              <a:rPr lang="en-GB" sz="24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EC allocates licences to </a:t>
            </a:r>
            <a:r>
              <a:rPr lang="en-GB" sz="2400" dirty="0">
                <a:solidFill>
                  <a:sysClr val="windowText" lastClr="000000">
                    <a:lumMod val="75000"/>
                    <a:lumOff val="25000"/>
                  </a:sysClr>
                </a:solidFill>
                <a:ea typeface="SimSun" pitchFamily="2" charset="-122"/>
              </a:rPr>
              <a:t>eligible people: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2400" dirty="0">
                <a:solidFill>
                  <a:sysClr val="windowText" lastClr="000000">
                    <a:lumMod val="75000"/>
                    <a:lumOff val="25000"/>
                  </a:sysClr>
                </a:solidFill>
                <a:ea typeface="SimSun" pitchFamily="2" charset="-122"/>
              </a:rPr>
              <a:t>	- Chairs, Vice-chairs, Secretaries, Assistant Secretaries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2400" dirty="0">
                <a:solidFill>
                  <a:sysClr val="windowText" lastClr="000000">
                    <a:lumMod val="75000"/>
                    <a:lumOff val="25000"/>
                  </a:sysClr>
                </a:solidFill>
                <a:ea typeface="SimSun" pitchFamily="2" charset="-122"/>
              </a:rPr>
              <a:t> 	- Convenors for all Working Groups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2400" dirty="0">
                <a:solidFill>
                  <a:sysClr val="windowText" lastClr="000000">
                    <a:lumMod val="75000"/>
                    <a:lumOff val="25000"/>
                  </a:sysClr>
                </a:solidFill>
                <a:ea typeface="SimSun" pitchFamily="2" charset="-122"/>
              </a:rPr>
              <a:t>	- Project Leaders for all Project Teams. </a:t>
            </a:r>
            <a:endParaRPr lang="en-GB" sz="24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  <a:ea typeface="SimSun" pitchFamily="2" charset="-122"/>
            </a:endParaRPr>
          </a:p>
          <a:p>
            <a:pPr marL="0" indent="0">
              <a:spcBef>
                <a:spcPts val="1800"/>
              </a:spcBef>
              <a:buNone/>
            </a:pPr>
            <a:endParaRPr lang="en-GB" sz="24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  <a:ea typeface="SimSun" pitchFamily="2" charset="-122"/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en-GB" sz="24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  <a:hlinkClick r:id="rId6"/>
              </a:rPr>
              <a:t>Guide</a:t>
            </a:r>
            <a:endParaRPr lang="en-GB" sz="24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  <a:ea typeface="SimSun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Zoom – Web conferencing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13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3795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err="1"/>
              <a:t>ITNet</a:t>
            </a:r>
            <a:endParaRPr lang="en-GB" sz="4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14</a:t>
            </a:fld>
            <a:endParaRPr lang="fr-CH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362" y="1485901"/>
            <a:ext cx="4944079" cy="4316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928812" y="1827684"/>
            <a:ext cx="4032448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2400" b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Blog managed by </a:t>
            </a:r>
            <a:br>
              <a:rPr lang="en-US" sz="2400" b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</a:br>
            <a:r>
              <a:rPr lang="en-US" sz="2400" b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IT Department of IEC Secretariat,</a:t>
            </a:r>
            <a:br>
              <a:rPr lang="en-US" sz="2400" b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</a:br>
            <a:r>
              <a:rPr lang="en-US" sz="2400" b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to inform on the latest developments in online tools</a:t>
            </a:r>
          </a:p>
          <a:p>
            <a:pPr marL="0" indent="0">
              <a:buNone/>
              <a:defRPr/>
            </a:pPr>
            <a:endParaRPr lang="en-US" sz="2400" b="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  <a:ea typeface="SimSun" pitchFamily="2" charset="-122"/>
            </a:endParaRPr>
          </a:p>
          <a:p>
            <a:pPr marL="0" indent="0" algn="just">
              <a:buNone/>
              <a:defRPr/>
            </a:pPr>
            <a:r>
              <a:rPr lang="en-US" sz="2400" b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See </a:t>
            </a:r>
            <a:r>
              <a:rPr lang="en-US" sz="2400" b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  <a:hlinkClick r:id="rId4"/>
              </a:rPr>
              <a:t>AC 20, 2015</a:t>
            </a:r>
            <a:endParaRPr lang="en-GB" sz="2400" b="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  <a:ea typeface="SimSun" pitchFamily="2" charset="-122"/>
            </a:endParaRPr>
          </a:p>
          <a:p>
            <a:pPr algn="just">
              <a:defRPr/>
            </a:pPr>
            <a:endParaRPr lang="en-US" sz="20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</a:endParaRPr>
          </a:p>
          <a:p>
            <a:pPr algn="just">
              <a:defRPr/>
            </a:pPr>
            <a:endParaRPr lang="en-US" sz="20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</a:endParaRPr>
          </a:p>
          <a:p>
            <a:pPr algn="just">
              <a:defRPr/>
            </a:pPr>
            <a:endParaRPr lang="en-US" sz="20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</a:endParaRPr>
          </a:p>
          <a:p>
            <a:pPr algn="just">
              <a:defRPr/>
            </a:pPr>
            <a:endParaRPr lang="en-US" sz="20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</a:endParaRPr>
          </a:p>
          <a:p>
            <a:pPr algn="just">
              <a:defRPr/>
            </a:pPr>
            <a:endParaRPr lang="en-US" sz="20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</a:endParaRPr>
          </a:p>
          <a:p>
            <a:pPr algn="just">
              <a:defRPr/>
            </a:pPr>
            <a:endParaRPr lang="en-US" sz="20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815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9C6D177C-6AAD-4E97-A259-A814B15A5C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950"/>
                    </a14:imgEffect>
                    <a14:imgEffect>
                      <a14:saturation sat="33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79"/>
          <a:stretch/>
        </p:blipFill>
        <p:spPr bwMode="auto">
          <a:xfrm>
            <a:off x="1" y="10"/>
            <a:ext cx="8963526" cy="685799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31767" y="1828801"/>
            <a:ext cx="4296879" cy="1819274"/>
          </a:xfrm>
        </p:spPr>
        <p:txBody>
          <a:bodyPr anchor="b">
            <a:normAutofit/>
          </a:bodyPr>
          <a:lstStyle/>
          <a:p>
            <a:r>
              <a:rPr lang="en-GB" dirty="0"/>
              <a:t>Thank you!</a:t>
            </a:r>
            <a:endParaRPr lang="en-GB"/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594A6A1A-770E-5EA8-0900-2E09C5021F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767" y="3648075"/>
            <a:ext cx="4296880" cy="1204118"/>
          </a:xfrm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B190C0-3909-4ECB-AC37-07601FCDAF73}"/>
              </a:ext>
            </a:extLst>
          </p:cNvPr>
          <p:cNvSpPr txBox="1"/>
          <p:nvPr/>
        </p:nvSpPr>
        <p:spPr>
          <a:xfrm>
            <a:off x="335361" y="5527038"/>
            <a:ext cx="3143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000" b="1" kern="100" dirty="0">
              <a:solidFill>
                <a:schemeClr val="tx1">
                  <a:lumMod val="65000"/>
                  <a:lumOff val="35000"/>
                </a:schemeClr>
              </a:solidFill>
              <a:ea typeface="Meiryo" pitchFamily="34" charset="-128"/>
              <a:cs typeface="Meiryo" pitchFamily="34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FA3603-BB70-4E90-8AAB-CFFB1E65B403}"/>
              </a:ext>
            </a:extLst>
          </p:cNvPr>
          <p:cNvSpPr txBox="1"/>
          <p:nvPr/>
        </p:nvSpPr>
        <p:spPr>
          <a:xfrm>
            <a:off x="3551719" y="5637246"/>
            <a:ext cx="48965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200" b="1" kern="100" dirty="0">
              <a:solidFill>
                <a:schemeClr val="tx1">
                  <a:lumMod val="65000"/>
                  <a:lumOff val="35000"/>
                </a:schemeClr>
              </a:solidFill>
              <a:ea typeface="Meiryo" pitchFamily="34" charset="-128"/>
              <a:cs typeface="Meiryo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9769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 sz="4000" dirty="0"/>
              <a:t>IEC Online Tools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936704" y="6392369"/>
            <a:ext cx="798095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C2B32AA8-9B4E-4D53-AE6E-350E87BFFB19}" type="slidenum">
              <a:rPr lang="fr-CH" smtClean="0"/>
              <a:pPr>
                <a:spcAft>
                  <a:spcPts val="600"/>
                </a:spcAft>
              </a:pPr>
              <a:t>2</a:t>
            </a:fld>
            <a:endParaRPr lang="fr-CH"/>
          </a:p>
        </p:txBody>
      </p:sp>
      <p:graphicFrame>
        <p:nvGraphicFramePr>
          <p:cNvPr id="6" name="Text Placeholder 1">
            <a:extLst>
              <a:ext uri="{FF2B5EF4-FFF2-40B4-BE49-F238E27FC236}">
                <a16:creationId xmlns:a16="http://schemas.microsoft.com/office/drawing/2014/main" id="{C5124DD9-3333-26E2-E0AE-BA49EBFEC7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1549122"/>
              </p:ext>
            </p:extLst>
          </p:nvPr>
        </p:nvGraphicFramePr>
        <p:xfrm>
          <a:off x="457200" y="1467858"/>
          <a:ext cx="11277600" cy="45459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00362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err="1"/>
              <a:t>MyIEC</a:t>
            </a:r>
            <a:endParaRPr lang="en-GB" sz="400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3</a:t>
            </a:fld>
            <a:endParaRPr lang="fr-CH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A7A61F6-9209-45A7-8274-7B326A560A42}"/>
              </a:ext>
            </a:extLst>
          </p:cNvPr>
          <p:cNvGrpSpPr/>
          <p:nvPr/>
        </p:nvGrpSpPr>
        <p:grpSpPr>
          <a:xfrm>
            <a:off x="3322009" y="381001"/>
            <a:ext cx="8098465" cy="6095998"/>
            <a:chOff x="1601670" y="764760"/>
            <a:chExt cx="5670630" cy="421780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0208FAF2-2405-4E6A-982D-CA7ECFEC76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01670" y="764760"/>
              <a:ext cx="5670630" cy="4217801"/>
            </a:xfrm>
            <a:prstGeom prst="rect">
              <a:avLst/>
            </a:prstGeom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4E88CA3C-5385-4744-B33A-BC4401E6EF7F}"/>
                </a:ext>
              </a:extLst>
            </p:cNvPr>
            <p:cNvGrpSpPr/>
            <p:nvPr/>
          </p:nvGrpSpPr>
          <p:grpSpPr>
            <a:xfrm>
              <a:off x="1682679" y="881246"/>
              <a:ext cx="5508612" cy="759491"/>
              <a:chOff x="827584" y="1434408"/>
              <a:chExt cx="7056784" cy="1012653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90A0C4E8-DF1A-40B3-9F54-036B9C61F7E7}"/>
                  </a:ext>
                </a:extLst>
              </p:cNvPr>
              <p:cNvSpPr/>
              <p:nvPr/>
            </p:nvSpPr>
            <p:spPr bwMode="auto">
              <a:xfrm>
                <a:off x="2411760" y="1434408"/>
                <a:ext cx="502866" cy="584774"/>
              </a:xfrm>
              <a:prstGeom prst="rect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5pPr>
                <a:lvl6pPr marL="22860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6pPr>
                <a:lvl7pPr marL="27432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7pPr>
                <a:lvl8pPr marL="32004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8pPr>
                <a:lvl9pPr marL="36576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6BA89C5-8138-4E55-86BD-3C4F08075CF3}"/>
                  </a:ext>
                </a:extLst>
              </p:cNvPr>
              <p:cNvSpPr/>
              <p:nvPr/>
            </p:nvSpPr>
            <p:spPr bwMode="auto">
              <a:xfrm>
                <a:off x="827584" y="1862287"/>
                <a:ext cx="2016224" cy="584774"/>
              </a:xfrm>
              <a:prstGeom prst="rect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5pPr>
                <a:lvl6pPr marL="22860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6pPr>
                <a:lvl7pPr marL="27432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7pPr>
                <a:lvl8pPr marL="32004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8pPr>
                <a:lvl9pPr marL="36576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82E3294A-26EC-4AFA-A57E-5143657B5089}"/>
                  </a:ext>
                </a:extLst>
              </p:cNvPr>
              <p:cNvSpPr/>
              <p:nvPr/>
            </p:nvSpPr>
            <p:spPr bwMode="auto">
              <a:xfrm>
                <a:off x="5868144" y="1851583"/>
                <a:ext cx="2016224" cy="584774"/>
              </a:xfrm>
              <a:prstGeom prst="rect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5pPr>
                <a:lvl6pPr marL="22860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6pPr>
                <a:lvl7pPr marL="27432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7pPr>
                <a:lvl8pPr marL="32004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8pPr>
                <a:lvl9pPr marL="36576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cxnSp>
            <p:nvCxnSpPr>
              <p:cNvPr id="26" name="Curved Connector 10">
                <a:extLst>
                  <a:ext uri="{FF2B5EF4-FFF2-40B4-BE49-F238E27FC236}">
                    <a16:creationId xmlns:a16="http://schemas.microsoft.com/office/drawing/2014/main" id="{EACFF120-2B62-4E59-AC58-831BE8CCCB3A}"/>
                  </a:ext>
                </a:extLst>
              </p:cNvPr>
              <p:cNvCxnSpPr>
                <a:stCxn id="23" idx="1"/>
                <a:endCxn id="24" idx="0"/>
              </p:cNvCxnSpPr>
              <p:nvPr/>
            </p:nvCxnSpPr>
            <p:spPr bwMode="auto">
              <a:xfrm rot="10800000" flipV="1">
                <a:off x="1835697" y="1726796"/>
                <a:ext cx="576063" cy="135492"/>
              </a:xfrm>
              <a:prstGeom prst="curvedConnector2">
                <a:avLst/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" name="Curved Connector 11">
                <a:extLst>
                  <a:ext uri="{FF2B5EF4-FFF2-40B4-BE49-F238E27FC236}">
                    <a16:creationId xmlns:a16="http://schemas.microsoft.com/office/drawing/2014/main" id="{C0974DF8-EBA2-4B60-85C6-0DA0A94B2075}"/>
                  </a:ext>
                </a:extLst>
              </p:cNvPr>
              <p:cNvCxnSpPr>
                <a:stCxn id="23" idx="3"/>
                <a:endCxn id="25" idx="0"/>
              </p:cNvCxnSpPr>
              <p:nvPr/>
            </p:nvCxnSpPr>
            <p:spPr bwMode="auto">
              <a:xfrm>
                <a:off x="2914626" y="1726795"/>
                <a:ext cx="3961631" cy="124788"/>
              </a:xfrm>
              <a:prstGeom prst="curvedConnector2">
                <a:avLst/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F6728173-1F0D-4704-A680-58513DE28A1F}"/>
                </a:ext>
              </a:extLst>
            </p:cNvPr>
            <p:cNvGrpSpPr/>
            <p:nvPr/>
          </p:nvGrpSpPr>
          <p:grpSpPr>
            <a:xfrm>
              <a:off x="3337577" y="1215050"/>
              <a:ext cx="3546537" cy="3716304"/>
              <a:chOff x="2939628" y="1746848"/>
              <a:chExt cx="4584700" cy="4618480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0EA9F0F8-09F5-490F-9E73-7EFB5428D385}"/>
                  </a:ext>
                </a:extLst>
              </p:cNvPr>
              <p:cNvSpPr/>
              <p:nvPr/>
            </p:nvSpPr>
            <p:spPr bwMode="auto">
              <a:xfrm>
                <a:off x="2939628" y="1746848"/>
                <a:ext cx="2856508" cy="545052"/>
              </a:xfrm>
              <a:prstGeom prst="rect">
                <a:avLst/>
              </a:prstGeom>
              <a:noFill/>
              <a:ln w="25400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5pPr>
                <a:lvl6pPr marL="22860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6pPr>
                <a:lvl7pPr marL="27432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7pPr>
                <a:lvl8pPr marL="32004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8pPr>
                <a:lvl9pPr marL="36576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9pPr>
              </a:lstStyle>
              <a:p>
                <a:pPr>
                  <a:defRPr/>
                </a:pPr>
                <a:endParaRPr lang="en-US"/>
              </a:p>
            </p:txBody>
          </p:sp>
          <p:sp>
            <p:nvSpPr>
              <p:cNvPr id="30" name="TextBox 2">
                <a:extLst>
                  <a:ext uri="{FF2B5EF4-FFF2-40B4-BE49-F238E27FC236}">
                    <a16:creationId xmlns:a16="http://schemas.microsoft.com/office/drawing/2014/main" id="{82BE510F-D77C-4C3A-B890-DC59FA022215}"/>
                  </a:ext>
                </a:extLst>
              </p:cNvPr>
              <p:cNvSpPr txBox="1"/>
              <p:nvPr/>
            </p:nvSpPr>
            <p:spPr>
              <a:xfrm>
                <a:off x="5796136" y="5848962"/>
                <a:ext cx="1728192" cy="516366"/>
              </a:xfrm>
              <a:prstGeom prst="rect">
                <a:avLst/>
              </a:prstGeom>
              <a:noFill/>
              <a:ln w="25400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7200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5pPr>
                <a:lvl6pPr marL="22860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6pPr>
                <a:lvl7pPr marL="27432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7pPr>
                <a:lvl8pPr marL="32004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8pPr>
                <a:lvl9pPr marL="3657600" algn="l" defTabSz="914400" rtl="0" eaLnBrk="1" latinLnBrk="0" hangingPunct="1">
                  <a:defRPr sz="3800" b="1" kern="1200">
                    <a:solidFill>
                      <a:srgbClr val="58585A"/>
                    </a:solidFill>
                    <a:latin typeface="Arial" charset="0"/>
                    <a:ea typeface="Osaka" pitchFamily="-92" charset="-128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1200" dirty="0">
                    <a:solidFill>
                      <a:prstClr val="black"/>
                    </a:solidFill>
                  </a:rPr>
                  <a:t>Content automatically generated from your profile in EMS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103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MyNewDocs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4</a:t>
            </a:fld>
            <a:endParaRPr lang="fr-CH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C8E7FC-C379-4804-95D5-C6CB145DA0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5103" y="1243322"/>
            <a:ext cx="8049622" cy="523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46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TC/SC Dashboard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5</a:t>
            </a:fld>
            <a:endParaRPr lang="fr-CH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864AB6-4AE9-425D-B97E-FD7135AD13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7403" y="1656787"/>
            <a:ext cx="9144000" cy="4269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28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Collaboration Platform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6</a:t>
            </a:fld>
            <a:endParaRPr lang="fr-CH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146123" y="1755610"/>
            <a:ext cx="3816424" cy="39426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en-US" sz="2000" b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SMB Decision 142/19, on the use of IEC Central Office IT Tools at the WG level: </a:t>
            </a:r>
          </a:p>
          <a:p>
            <a:pPr marL="0" indent="0" algn="just">
              <a:buNone/>
              <a:defRPr/>
            </a:pPr>
            <a:r>
              <a:rPr lang="en-US" sz="2000" b="0" i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“TC/SC secretaries and WG </a:t>
            </a:r>
            <a:r>
              <a:rPr lang="en-US" sz="2000" b="0" i="1" dirty="0" err="1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convenors</a:t>
            </a:r>
            <a:r>
              <a:rPr lang="en-US" sz="2000" b="0" i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 shall ensure that as a minimum all meeting notices, agendas and reports are posted on the IEC Collaboration Platform”</a:t>
            </a:r>
          </a:p>
          <a:p>
            <a:pPr marL="0" indent="0" algn="just">
              <a:buNone/>
              <a:defRPr/>
            </a:pPr>
            <a:r>
              <a:rPr lang="en-US" sz="2000" b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See </a:t>
            </a:r>
            <a:r>
              <a:rPr lang="en-US" sz="2000" b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  <a:hlinkClick r:id="rId3"/>
              </a:rPr>
              <a:t>AC 2, 2012</a:t>
            </a:r>
            <a:endParaRPr lang="en-GB" sz="2000" b="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  <a:ea typeface="SimSun" pitchFamily="2" charset="-122"/>
            </a:endParaRPr>
          </a:p>
          <a:p>
            <a:pPr algn="just">
              <a:defRPr/>
            </a:pPr>
            <a:endParaRPr lang="en-US" sz="20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</a:endParaRPr>
          </a:p>
          <a:p>
            <a:pPr algn="just">
              <a:defRPr/>
            </a:pPr>
            <a:endParaRPr lang="en-US" sz="20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</a:endParaRPr>
          </a:p>
          <a:p>
            <a:pPr algn="just">
              <a:defRPr/>
            </a:pPr>
            <a:endParaRPr lang="en-US" sz="20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</a:endParaRPr>
          </a:p>
          <a:p>
            <a:pPr algn="just">
              <a:defRPr/>
            </a:pPr>
            <a:endParaRPr lang="en-US" sz="20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</a:endParaRPr>
          </a:p>
          <a:p>
            <a:pPr algn="just">
              <a:defRPr/>
            </a:pPr>
            <a:endParaRPr lang="en-US" sz="20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</a:endParaRPr>
          </a:p>
          <a:p>
            <a:pPr algn="just">
              <a:defRPr/>
            </a:pPr>
            <a:endParaRPr lang="en-US" sz="20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0C44F4-8554-433B-81D8-453D0E01C5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2998" y="1755610"/>
            <a:ext cx="4570146" cy="4094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7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Expert Management System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7</a:t>
            </a:fld>
            <a:endParaRPr lang="fr-CH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23950"/>
            <a:ext cx="6040047" cy="4735595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7013451" y="1319438"/>
            <a:ext cx="4475491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44" indent="-285744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NCs create and manage experts in this database</a:t>
            </a:r>
          </a:p>
          <a:p>
            <a:pPr marL="285744" indent="-285744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20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  <a:ea typeface="SimSun" pitchFamily="2" charset="-122"/>
            </a:endParaRPr>
          </a:p>
          <a:p>
            <a:pPr marL="285744" indent="-285744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They give access rights &amp; permissions to the Committees, WG/PT/MT and Voting &amp; Commenting rights</a:t>
            </a:r>
          </a:p>
          <a:p>
            <a:pPr marL="285744" indent="-285744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20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  <a:ea typeface="SimSun" pitchFamily="2" charset="-122"/>
            </a:endParaRPr>
          </a:p>
          <a:p>
            <a:pPr marL="285744" indent="-285744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Features include: statistics on experts by NC, membership information, etc.</a:t>
            </a:r>
          </a:p>
          <a:p>
            <a:pPr marL="285744" indent="-285744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20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/>
              <a:ea typeface="SimSun" pitchFamily="2" charset="-122"/>
            </a:endParaRPr>
          </a:p>
          <a:p>
            <a:pPr marL="285744" indent="-285744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/>
                <a:ea typeface="SimSun" pitchFamily="2" charset="-122"/>
              </a:rPr>
              <a:t>Experts can directly update their contact information</a:t>
            </a:r>
          </a:p>
        </p:txBody>
      </p:sp>
    </p:spTree>
    <p:extLst>
      <p:ext uri="{BB962C8B-B14F-4D97-AF65-F5344CB8AC3E}">
        <p14:creationId xmlns:p14="http://schemas.microsoft.com/office/powerpoint/2010/main" val="240845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Meeting Registration System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8</a:t>
            </a:fld>
            <a:endParaRPr lang="fr-CH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9C06DB-24BC-4CF8-B3B9-3D88CC235C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073" y="1168254"/>
            <a:ext cx="7177807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65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IEC Website – Advanced search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9</a:t>
            </a:fld>
            <a:endParaRPr lang="fr-CH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B3B7D1-7ED8-4147-9435-4ABEBD1297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6812" y="1342980"/>
            <a:ext cx="7798939" cy="469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6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IEC_2022">
      <a:dk1>
        <a:sysClr val="windowText" lastClr="000000"/>
      </a:dk1>
      <a:lt1>
        <a:sysClr val="window" lastClr="FFFFFF"/>
      </a:lt1>
      <a:dk2>
        <a:srgbClr val="3F3F3F"/>
      </a:dk2>
      <a:lt2>
        <a:srgbClr val="FFFFFF"/>
      </a:lt2>
      <a:accent1>
        <a:srgbClr val="0060A9"/>
      </a:accent1>
      <a:accent2>
        <a:srgbClr val="00A4A9"/>
      </a:accent2>
      <a:accent3>
        <a:srgbClr val="0082A9"/>
      </a:accent3>
      <a:accent4>
        <a:srgbClr val="A90060"/>
      </a:accent4>
      <a:accent5>
        <a:srgbClr val="6BA906"/>
      </a:accent5>
      <a:accent6>
        <a:srgbClr val="F49416"/>
      </a:accent6>
      <a:hlink>
        <a:srgbClr val="0060A9"/>
      </a:hlink>
      <a:folHlink>
        <a:srgbClr val="0060A9"/>
      </a:folHlink>
    </a:clrScheme>
    <a:fontScheme name="IEC_202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C_ACB_presentation_2022.pptx" id="{BD494B75-9A9B-4EF7-BD7C-1CB097A5EE76}" vid="{171122E8-1C6D-4922-9D44-3D1A54A259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62132183-0f04-4bac-8aec-f2fa0cc886d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179CAF1B857347B67DE9B8E642C18F" ma:contentTypeVersion="10" ma:contentTypeDescription="Create a new document." ma:contentTypeScope="" ma:versionID="81e4431160826ef0149907966556dfeb">
  <xsd:schema xmlns:xsd="http://www.w3.org/2001/XMLSchema" xmlns:xs="http://www.w3.org/2001/XMLSchema" xmlns:p="http://schemas.microsoft.com/office/2006/metadata/properties" xmlns:ns2="62132183-0f04-4bac-8aec-f2fa0cc886d3" targetNamespace="http://schemas.microsoft.com/office/2006/metadata/properties" ma:root="true" ma:fieldsID="495440e7ad534dff6cb5de3bc93282c3" ns2:_="">
    <xsd:import namespace="62132183-0f04-4bac-8aec-f2fa0cc886d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132183-0f04-4bac-8aec-f2fa0cc886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0576AF5-45CB-4D7F-8506-5C2B8F7E0CB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  <ds:schemaRef ds:uri="62132183-0f04-4bac-8aec-f2fa0cc886d3"/>
  </ds:schemaRefs>
</ds:datastoreItem>
</file>

<file path=customXml/itemProps2.xml><?xml version="1.0" encoding="utf-8"?>
<ds:datastoreItem xmlns:ds="http://schemas.openxmlformats.org/officeDocument/2006/customXml" ds:itemID="{7424BD01-5F0D-43E6-8ACA-C414D93376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132183-0f04-4bac-8aec-f2fa0cc886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473F6E9-2FA5-4F36-A42B-ED7213C4AAB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IEC_ACB_2022_presentation</Template>
  <TotalTime>61</TotalTime>
  <Words>666</Words>
  <Application>Microsoft Office PowerPoint</Application>
  <PresentationFormat>Widescreen</PresentationFormat>
  <Paragraphs>129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Symbol</vt:lpstr>
      <vt:lpstr>Office Theme</vt:lpstr>
      <vt:lpstr>IEC Online Tools </vt:lpstr>
      <vt:lpstr>IEC Online Tools</vt:lpstr>
      <vt:lpstr>MyIEC</vt:lpstr>
      <vt:lpstr>MyNewDocs</vt:lpstr>
      <vt:lpstr>TC/SC Dashboard</vt:lpstr>
      <vt:lpstr>Collaboration Platform</vt:lpstr>
      <vt:lpstr>Expert Management System</vt:lpstr>
      <vt:lpstr>Meeting Registration System</vt:lpstr>
      <vt:lpstr>IEC Website – Advanced search</vt:lpstr>
      <vt:lpstr>IEC Documents - summary</vt:lpstr>
      <vt:lpstr>IEC Mapping platform</vt:lpstr>
      <vt:lpstr>IEC Online Standards Development</vt:lpstr>
      <vt:lpstr>Zoom – Web conferencing</vt:lpstr>
      <vt:lpstr>ITNet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IEC Online Tools </dc:title>
  <dc:creator>Pizzi, Giulia</dc:creator>
  <cp:lastModifiedBy>Pizzi, Giulia</cp:lastModifiedBy>
  <cp:revision>1</cp:revision>
  <dcterms:created xsi:type="dcterms:W3CDTF">2022-08-30T11:28:53Z</dcterms:created>
  <dcterms:modified xsi:type="dcterms:W3CDTF">2022-08-31T11:39:05Z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0x0101003E5AD6FC457619488F1296534415528A</vt:lpwstr>
  </property>
</Properties>
</file>